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81F6DA-3EB2-4F97-9A5C-85F3F4E7E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EF7BF1-1B9A-4C9D-BA2F-761C972662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74C66C-7492-4C41-BDA7-3D2CB421A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2CD3C1-8397-40C3-BFBB-9F307622C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E9B9A0-D917-4A38-B74D-701AC632C8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D6610A-B730-4A50-8E44-B8ED3FE8C3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2A9504-5BD0-4611-8690-963E8E79B5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9AAD13-2F6B-47BE-9564-67AAFA516C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442300-9B90-45B1-8ECF-BB33ABB4B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4BF0A-9C07-4F48-AC65-E9E10D72B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C2AE83-FD57-4476-B356-805E9A243D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4013021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动物医学类动植物检疫专业综合概述</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动物医学与动植物检疫概述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动植物检疫法规与标准体系</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动植物疫病诊断与防控技术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进出口商品检验与监管体系建设</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实验室建设与质量保障能力提升</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行业发展趋势与挑战应对</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动物医学与动植物检疫概述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动物医学是研究动物疾病的发生、发展规律，并在此基础上对疾病进行诊断和防治的综合性学科。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动物医学定义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动物医学经历了从传统兽医学到现代动物医学的漫长发展过程，逐渐形成了完善的学科体系和诊疗技术。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动物医学的研究领域广泛，包括基础兽医学、预防兽医学、临床兽医学等多个分支。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研究领域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动物医学基本概念及发展历程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2390" r="1239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动植物检疫重要性及意义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防止疾病传播</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动植物检疫通过对进出口动植物及其产品的检查和处理，有效防止了动物疫病的传播和扩散。</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保障人类健康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动植物疫病不仅影响动物的健康，还可能对人类造成危害。动植物检疫工作保障了人类的生命安全和身体健康。</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维护生态平衡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动植物检疫在防止外来物种入侵、保护本地生态平衡等方面也发挥着重要作用。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我国动植物检疫工作已经形成了比较完善的法律法规体系和技术标准体系，检疫水平不断提高，有效保障了我国动植物及其产品的安全。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国外动植物检疫工作也十分重视，各国纷纷建立了相应的检疫机构和制度，加强国际合作，共同应对动植物疫病挑战。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随着全球化进程的加快和国际贸易的日益频繁，动植物检疫工作面临着新的挑战和机遇。未来，动植物检疫将更加注重科技创新、信息化建设和国际合作，不断提高检疫效率和水平。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国内外动植物检疫现状分析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动植物检疫法规与标准体系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《中华人民共和国进出境动植物检疫法》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规定了对进出境的动植物、动植物产品和其他检疫物实施检疫的制度，旨在防止动物传染病、寄生虫病和植物危险性病、虫、杂草以及其他有害生物传入、传出国境，保护农、林、牧、渔业生产和人体健康。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42" r="17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《中华人民共和国动物防疫法》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明确了动物疫病的预防、控制、扑灭和动物、动物产品的检疫等制度，为动物防疫活动提供了法律保障。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《中华人民共和国植物检疫条例》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规定了植物检疫的任务、对象、机构、人员和程序等，旨在防止危害植物的危险性病、虫、杂草传播蔓延，保护农业、林业生产安全。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国家层面相关法律法规解读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行业标准与操作规范介绍</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详细规定了进出境动植物检疫处理的程序、方法和要求，包括检疫处理的原则、检疫处理措施的选择与实施等。</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《动物检疫操作规程》</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针对动物检疫过程中的各个环节，制定了详细的操作规程和技术标准，包括检疫申报、临床检查、实验室检测、检疫结果判定和处理等。</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《植物检疫操作规程》</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规定了植物检疫的检验方法、检验程序、疫情报告和疫情处理等具体操作规程，确保植物检疫工作的科学性和规范性。</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《进出境动植物检疫处理准则》</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国际动植物检疫标准与规则对接</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积极参与国际动植物检疫标准的制定和修订工作，加强与相关国际组织和国家的交流合作，推动国内动植物检疫标准与国际标准接轨。</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疫情信息共享与联防联控机制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建立疫情信息共享平台，加强与周边国家和地区的疫情信息沟通与交流，实现疫情信息的及时共享和联防联控。</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技术交流与合作培训项目</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开展动植物检疫技术交流与合作培训项目，引进国外先进的动植物检疫技术和设备，提高国内动植物检疫水平。同时，积极参与国际动植物检疫技术研讨会和交流活动，分享经验和成果，推动国际动植物检疫事业的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国际合作与交流机制探讨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动植物疫病诊断与防控技术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990" r="349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746" r="337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579" r="3557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包括病毒性疾病、细菌性疾病、寄生虫病等，如禽流感、猪瘟、口蹄疫等。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疫病类型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根据疫病的传播速度、致死率、经济损失等因素，对疫病的危害程度进行评估，为制定防控策略提供依据。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危害程度评估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常见疫病类型及其危害程度评估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包括临床诊断、病理学诊断、实验室诊断等，如观察症状、剖检病变、分离鉴定病原体等。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结合实际案例，分析各种诊断方法的应用场景、优缺点及注意事项，提高诊断准确性和效率。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诊断方法与技术应用案例分析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技术应用案例分析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诊断方法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https://d.book118.com/545040130210011112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2024-09-18T23:53:54.833</cp:lastPrinted>
  <dcterms:created xsi:type="dcterms:W3CDTF">2024-09-18T15:53:54Z</dcterms:created>
  <dcterms:modified xsi:type="dcterms:W3CDTF">2024-09-18T15:53:57Z</dcterms:modified>
</cp:coreProperties>
</file>