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7BC350-52D2-4275-9220-AE496B80F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B96AF-4149-43E7-BBA5-D5AD15AE3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CD5305-634B-4F83-A3F1-63D75EB02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D0F6F2-FB40-4B39-8313-98CB18E7D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E8862-5F04-490C-BA92-3DCD29F584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37C03C-C17B-4E5A-A19E-396A8606B0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11429F-0727-4E9E-A1CF-A2DAE4F4EA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1A673-A183-4481-9294-A1FF9A19B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FD72EC-0312-4A65-ACB5-084280762A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80F82-BC97-473E-BB20-47248F595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9433FC-A6E5-4C9D-9DCE-FC03BA25F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40213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危化品运输安全的信息化与数字化</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危化品运输安全现状及挑战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信息化技术在危化品运输中应用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数字化技术在危化品运输中应用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信息化与数字化融合提升危化品运输安全水平</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危化品运输安全现状及挑战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人为因素</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车辆因素</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道路因素</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管理因素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危化品运输事故频发原因分析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驾驶员操作不当、疲劳驾驶、违规装载等。</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车辆老化、维护不足、安全设施缺失等。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监管不力、制度不完善、培训不足等。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路况不佳、交通拥堵、恶劣天气等。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严格的市场准入制度</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安全管理制度</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车辆安全标准</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驾驶员培训要求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政策法规对危化品运输安全要求</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建立健全安全管理制度，包括安全责任制、安全检查制度等。</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对危化品运输企业实行严格的资质审核和管理。</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对危化品运输驾驶员进行专业培训，提高其安全意识和操作技能。</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制定车辆安全标准，包括车辆结构、安全设施、防火防爆等方面的要求。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信息不透明</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监管效率低下</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数据不共享</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预警机制不完善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传统管理方式存在不足</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传统管理方式下，监管部门难以实时掌握危化品运输的详细信息。</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传统管理方式下，监管部门对危化品运输企业的监管效率低下，难以及时发现和处理问题。</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传统管理方式下，各部门之间的数据不共享，导致信息孤岛和重复工作。</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传统管理方式下，缺乏对危化品运输事故的预警机制，难以及时采取应对措施。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信息化技术在危化品运输中应用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实时监控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信息共享</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预警预测</a:t>
            </a:r>
          </a:p>
        </p:txBody>
      </p:sp>
      <p:pic>
        <p:nvPicPr>
          <p:cNvPr id="5" name="Picture 5"/>
          <p:cNvPicPr>
            <a:picLocks noChangeAspect="1"/>
          </p:cNvPicPr>
          <p:nvPr/>
        </p:nvPicPr>
        <p:blipFill>
          <a:blip r:embed="rId2"/>
          <a:srcRect l="7222" r="72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6667" r="16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物联网技术在危化品运输中应用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通过物联网技术，可以实时监控危化品运输车辆的位置、速度、温度、压力等关键参数，确保运输过程的安全可控。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物联网技术可以实现危化品运输各环节的信息共享，包括生产、储存、运输、销售等，提高信息的透明度和可追溯性。</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通过对物联网数据的分析，可以预测潜在的安全风险，提前采取防范措施，降低事故发生的概率。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大数据技术可以对危化品运输过程中产生的海量数据进行挖掘和分析，发现潜在的安全隐患和规律。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通过对历史数据的分析，可以对危化品运输的风险进行评估和预测，为安全管理提供决策支持。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大数据技术可以实现危化品运输车辆的智能调度和优化路径规划，提高运输效率和安全性。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优化调度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大数据技术在危化品运输中应用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人工智能技术在危化品运输中应用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智能识别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人工智能技术可以通过图像识别、语音识别等技术手段，对危化品的种类、数量、状态等进行自动识别，提高识别效率和准确性。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智能预警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通过对人工智能模型的训练和学习，可以实现对危化品运输过程中的异常情况进行智能预警和自动处理。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智能决策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人工智能技术可以为危化品运输的安全管理提供智能决策支持，包括风险评估、应急响应等方面。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数字化技术在危化品运输中应用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https://d.book118.com/545040213141011112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2024-09-18T21:04:06.675</cp:lastPrinted>
  <dcterms:created xsi:type="dcterms:W3CDTF">2024-09-18T13:04:06Z</dcterms:created>
  <dcterms:modified xsi:type="dcterms:W3CDTF">2024-09-18T13:04:08Z</dcterms:modified>
</cp:coreProperties>
</file>