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345C6-ED28-4504-BB71-B5F35F15B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49AD0-F7A7-48B1-8848-91B1AEB06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5E3D6-AEFD-4F42-AF1E-8A99E34FE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1CF15-12D6-4022-8DC9-278796EFA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54018-8E52-4CFC-9191-8890A111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537DA-F612-4687-9606-D515D11B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26984-BF3B-4902-9945-2FABC565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D74D3-4CDB-4636-AE5E-AB9395403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2E971-AC35-405D-9CA5-0472F66D1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3518D-01E4-4078-A7E4-7FE415EAD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C0CFF-AB49-414E-9FEA-7C89F413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402401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幼儿园人力资源管理的持续改进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通过优化人力资源管理，提高教职工的素质和工作效率，从而提升幼儿园的教育质量。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随着教育改革的不断深入，幼儿园需要不断改进人力资源管理以适应新的教育理念和模式。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优秀的人力资源管理可以提升幼儿园的品牌形象和知名度，增强其在市场中的竞争力。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通过持续改进，可以发现并解决管理中存在的问题，使幼儿园的人力资源管理更加完善。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优化的人力资源管理可以为教职工提供更好的工作环境和发展机会，从而提高其工作积极性和满意度。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促进教职工发展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改进人力资源管理有助于提升教职工的教育教学能力，进而提高幼儿的学习效果和综合素质。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幼儿园人员主要包括教师、保育员、医务人员、行政人员等。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人员年龄结构应呈现梯次分布，老中青三代结合，既有经验丰富的老教师，也有充满活力的年轻教师。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学历与专业背景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教师应具备大专及以上学历，且专业背景与幼儿教育相关；保育员和医务人员应具备相关职业资格证书。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制定明确的选拔标准，包括面试、试讲、心理测试等环节，确保选拔出的人员具备从事幼儿教育的专业素养和能力。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通过校园招聘、社会招聘、内部推荐等多种渠道选拔优秀人才。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规范招聘流程，确保公平、公正、公开，避免出现不规范的招聘现象。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定期组织在职员工参加各类培训，如教育教学研讨会、经验分享会、专业技能培训等，提高员工的业务水平和综合素质。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根据员工的个人特点和职业发展需求，制定个性化的职业发展规划，为员工提供多元化的职业发展路径。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为新入职员工提供全面的入职培训，包括幼儿园文化、规章制度、岗位职责、教育教学技能等方面。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制定科学合理的绩效考核制度，定期对员工的工作绩效进行评估，确保评估结果客观公正。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建立明确的奖惩制度，对表现优秀的员工给予表彰和奖励，对表现不佳的员工进行适当的惩罚和帮助。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通过物质激励和精神激励相结合的方式，激发员工的工作积极性和创造力，提高员工的工作满意度和忠诚度。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绩效与激励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明确幼儿园的长期和短期发展目标，以及所需的人力资源类型和数量。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分析幼儿园发展战略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对幼儿园现有的人力资源进行全面评估，包括员工数量、结构、能力和潜力等。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评估现有人力资源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根据幼儿园发展战略和现有人力资源评估结果，制定人力资源计划，包括招聘、培训、晋升和离职等方面的具体目标和措施。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制定人力资源计划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制定人力资源规划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根据人力资源计划，明确招聘岗位、数量和任职要求等。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选择合适的招聘渠道，如校园招聘、社会招聘、内部推荐等，以吸引优秀人才。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优化招聘渠道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建立科学的选拔流程，包括简历筛选、面试、试讲等环节，确保选拔出符合岗位要求的优秀人才。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完善选拔流程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优化招聘与选拔流程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加强培训与发展体系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通过对员工能力评估和工作分析，确定员工的培训需求。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根据培训需求，制定具体的培训计划，包括培训内容、方式、时间和预算等。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按照培训计划，组织实施各类培训项目，如入职培训、在职培训、专题培训等。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对培训项目的效果进行评估，不断改进和完善培训体系。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分析培训需求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实施培训项目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评估培训效果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https://d.book118.com/545040240144011042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2024-09-03T17:10:29.278</cp:lastPrinted>
  <dcterms:created xsi:type="dcterms:W3CDTF">2024-09-03T09:10:29Z</dcterms:created>
  <dcterms:modified xsi:type="dcterms:W3CDTF">2024-09-03T09:10:31Z</dcterms:modified>
</cp:coreProperties>
</file>