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05A31-1B06-4896-90DA-8B973467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F6C93-78E0-495A-AF11-022F3A23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88A8E-C982-4915-9DC2-40DED3891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5755D-FA5D-483B-95E1-5A45E7ED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DE000-E3E3-4954-B991-25E4DE1D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D9FE6-481E-4022-8156-69FB573EF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BCCCB-7A71-4C0B-AF73-90E0EA0E4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CC3D1-01EA-4670-88DA-0031B34F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9337B-3998-453B-A3B3-9253FF73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7A27C-0B29-424A-B138-7FAC26E3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C41FF-5377-42C1-845B-3C54A68B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4333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社交行业验收标准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社交行业操作规范实施与监管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社交行业验收标准实施与评价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提高社交行业从业人员的专业素养和操作规范意识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促进社交行业的健康、有序发展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维护用户权益，提升用户体验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提高从业人员的职业道德和责任意识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了解社交行业的法律法规和政策要求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掌握社交行业的基本概念和特点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熟悉社交行业的操作规范和验收标准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培养从业人员具备独立解决问题的能力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社交行业指的是通过互联网和移动设备等渠道，提供人们之间交流、互动、分享信息和建立社交网络的服务和平台。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根据服务类型和平台特点，社交行业可分为社交网络、社交媒体、社交游戏、社交电商等子领域。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社交行业的定义和分类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社交行业经历了从早期的论坛、博客到如今的社交网络、社交媒体等阶段的演变，随着移动互联网的普及，社交行业得到了快速发展。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目前，社交行业已经成为人们日常生活中不可或缺的一部分，各大社交平台竞争激烈，呈现出多元化、个性化、视频化等趋势。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社交行业的发展历程和现状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随着人工智能技术的不断发展，未来社交平台将更加智能化，包括智能推荐、智能客服、智能审核等方面的应用。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VR和AR技术的发展将为社交行业带来新的用户体验，如虚拟社交场景、增强现实互动等。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虚拟现实和增强现实技术的融合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社交电商将社交网络和电子商务相结合，为用户提供更加便捷、个性化的购物体验，未来社交电商将继续保持快速增长。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社交电商的崛起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随着用户对数据隐私和安全保护意识的提高，未来社交平台将更加注重用户数据的保护和合规性。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数据隐私和安全保护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社交行业的未来趋势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社交行业操作规范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确保用户提供的注册信息真实可靠，如姓名、身份证号码等。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真实身份认证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唯一性验证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保护用户隐私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确保每个用户只有一个有效账号，防止恶意注册和滥用。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在注册和认证过程中，应采取必要措施保护用户隐私不被泄露。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用户注册和认证规范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建立严格的内容审核机制，禁止发布违法、违规、虚假等不良信息。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内容审核机制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对信息的传播进行监管，确保信息在合法、合规的范围内传播。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信息传播监管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鼓励用户对不良信息进行举报，并设立专门的举报处理机制。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用户举报机制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信息发布和传播规范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制定详细的隐私政策，明确告知用户信息的收集、使用和保护措施。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隐私政策制定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对用户信息进行加密传输和存储，确保数据的安全性。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加密传输和存储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建立完善的信息安全管理制度和技术防护措施，防止用户信息泄露。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防止信息泄露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隐私保护和信息安全规范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支付规范制定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制定明确的支付规范，包括支付方式、支付限额、支付安全等。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确保交易过程的安全可靠，采取必要的加密和安全验证措施。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交易纠纷处理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建立交易纠纷处理机制，及时处理和解决交易过程中出现的纠纷问题。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交易和支付规范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社交行业验收标准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https://d.book118.com/545043331201011102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2024-09-11T11:48:25.942</cp:lastPrinted>
  <dcterms:created xsi:type="dcterms:W3CDTF">2024-09-11T03:48:25Z</dcterms:created>
  <dcterms:modified xsi:type="dcterms:W3CDTF">2024-09-11T03:48:28Z</dcterms:modified>
</cp:coreProperties>
</file>