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08C50C-7253-4052-8035-87AA819140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D2CE95-937E-40F9-801A-6A53D30A04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6DA0FD-BD7B-426B-AB89-F38EDD7D90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F40B8A-E1D7-44D8-A015-0CE8DB215A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39D3B2-2081-4F54-891B-6E70F42E69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ED723E-94B9-44B7-BC53-692D09AD44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976055-8A99-4537-BEA9-84F3AD5EA5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442819-8F3D-449C-8C53-AA4D4F2056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FAA08E-D798-4DB6-8CEC-60F1C94086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74480C-8238-4818-83A9-6907E6F416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E7B087-D7FF-4DAF-8383-74A5B303E2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5044014124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开展新材料科学与技术产业领域的技术转化与推广</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新材料科学与技术产业概述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技术转化与推广策略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国内外成功案例分析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当前面临的挑战与问题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随着科技的不断进步，新材料产业已成为全球经济发展的重要引擎，对于提升国家竞争力、推动产业升级具有重要意义。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新材料产业快速发展</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将新材料科学与技术的研究成果转化为实际应用，并推广至相关产业领域，有助于加速新材料产业的发展，提高产业附加值和经济效益。</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技术转化与推广的重要性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国内外发展现状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目前，全球新材料产业已进入快速发展阶段，发达国家纷纷加大投入力度，加强产学研合作，推动新材料技术的研发与应用。我国新材料产业也取得了显著进展，但仍存在技术转化率低、市场推广不足等问题。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新材料产业将继续保持快速发展态势，呈现出以下趋势：一是多学科交叉融合，推动新材料技术的不断创新；二是绿色环保、可持续发展成为新材料研发的重要方向；三是智能制造、个性化定制等新技术将在新材料产业中得到广泛应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国内外发展现状与趋势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新材料科学与技术产业概述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新材料是指新近发展或正在发展的具有优异性能的结构材料和有特殊性质的功能材料。</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按照材料的性质，新材料可分为金属材料、无机非金属材料、有机高分子材料、先进复合材料四大类。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新材料的定义与分类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新材料的分类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新材料的定义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高附加值产品</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新材料具有高附加值和高技术含量的特点，能够提升传统产业的竞争力，促进产业结构优化升级。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广泛应用领域</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新材料在能源、环保、信息、生物等领域具有广泛应用前景，对于推动相关领域的技术进步和产业升级具有重要作用。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战略新兴产业</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新材料产业是战略性新兴产业的重要组成部分，对于推动技术创新、产业升级和经济发展具有重要意义。</a:t>
            </a:r>
          </a:p>
        </p:txBody>
      </p:sp>
      <p:pic>
        <p:nvPicPr>
          <p:cNvPr id="10" name="Picture 10"/>
          <p:cNvPicPr>
            <a:picLocks noChangeAspect="1"/>
          </p:cNvPicPr>
          <p:nvPr/>
        </p:nvPicPr>
        <p:blipFill>
          <a:blip r:embed="rId2"/>
          <a:srcRect l="16675" r="166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新材料产业的重要性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近现代新材料</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近现代以来，随着科学技术的进步和工业革命的兴起，人们开始通过科学实验和工业制造来研发和生产新材料，如钢铁、塑料等。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古代新材料</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古代人们已经开始利用新材料，如青铜器、铁器等，但这些材料大多是基于经验和自然资源的利用。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当代新材料</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当代新材料的发展更加迅速和多样化，涵盖了纳米材料、生物材料、能源材料等众多领域，呈现出跨学科、跨领域的发展趋势。</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新材料科学与技术的发展历程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技术转化与推广策略</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060" r="20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7424" b="1742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技术转化模式与路径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自主研发转化模式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企业、科研机构通过自主研发，将新材料技术成果转化为实际应用产品，推动产业升级。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产学研合作模式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企业、高校和科研机构合作，共同推进新材料技术的研发、转化和应用。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技术引进与再创新模式</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引进国内外先进技术，通过消化吸收再创新，形成具有自主知识产权的新材料技术。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学术交流与研讨</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组织新材料领域的学术会议、研讨会等活动，促进技术交流和合作。</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产业技术创新平台</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搭建新材料产业技术创新平台，推动技术转移和成果转化。</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示范工程与案例推广</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通过实施新材料应用示范工程，以点带面推动新材料技术的广泛应用。</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技术推广方法与手段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3804" r="2380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人才引进与培养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加强新材料领域高层次人才的引进和培养，为新材料技术的研发、转化和推广提供人才保障。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政策扶持</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制定新材料产业发展规划，出台财政、税收、金融等优惠政策，支持新材料技术的研发、转化和推广。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创新驱动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建立新材料产业创新体系，鼓励企业加大研发投入，提高自主创新能力。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政策支持与激励机制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https://d.book118.com/545044014124011101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2024-09-09T18:58:42.533</cp:lastPrinted>
  <dcterms:created xsi:type="dcterms:W3CDTF">2024-09-09T10:58:42Z</dcterms:created>
  <dcterms:modified xsi:type="dcterms:W3CDTF">2024-09-09T10:58:44Z</dcterms:modified>
</cp:coreProperties>
</file>