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F323E-DA65-45F9-A9B7-3920ACAEE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AD87B-D819-498B-87AC-02EE78E6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C21BE-7BA9-4568-AF80-9D954D1E4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8D7D9-11DC-423A-A5CF-E120CDA20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57358-C51F-4A35-8958-2E47687E9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B4073-A181-4A74-BD15-02C98A36D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EED87-6588-4286-A226-52514CF41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5EB94-56F2-40A3-9456-6FF295BB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03CCF-25CE-45D1-8777-D40F29E20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E3D0D-12AC-4371-A76B-84A6E6BD3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6361C-2D60-482B-B0B6-2FAFBD02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00120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助产士在团队合作与协调中的沟通与协作技巧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团队合作与协调的重要性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助产士在团队合作中的角色定位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沟通技巧在团队合作中的应用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协作技巧在助产士工作中的作用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案例分析：成功团队合作与协调实践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总结与展望：不断提升团队合作能力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团队合作与协调的重要性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1" b="20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团队成员能够明确各自的角色和职责，避免工作重复或遗漏，从而提高工作效率。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团队成员之间相互配合，共同应对工作中的挑战和问题，能够快速有效地解决问题。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团队成员共享知识、技能和资源，能够充分发挥各自的优势，提升团队整体实力。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加强信息交流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团队成员之间保持及时沟通，能够快速传递信息，减少误解和歧义，提高工作效率。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团队成员共享各自掌握的信息和资源，能够促进团队内部的知识交流和学习。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建立有效的反馈机制，团队成员之间能够相互监督和提醒，及时发现问题并改进。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及时沟通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促进团队凝聚力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团队成员之间建立相互信任的关系，能够减少猜疑和误解，提高合作效率。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培养积极向上的团队文化，鼓励团队成员之间的互助和支持，营造良好的工作氛围。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团队成员共同致力于实现团队目标，能够增强团队凝聚力和向心力。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助产士在团队合作中的角色定位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助产士负责将孕妇、胎儿的情况及时准确地传达给其他医护人员，确保信息的畅通。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在分娩过程中，助产士需要协调各种资源，如医疗设备、药物等，确保分娩的顺利进行。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助产士通过沟通协调，促进团队成员之间的合作，共同为产妇和胎儿的安全与健康负责。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助产士具备丰富的的专业知识和经验，能够为产妇提供有关分娩、产后护理等方面的专业建议。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对于产妇和家属的疑问，助产士能够给予专业的解答，帮助他们更好地了解分娩过程和注意事项。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助产士在实践中指导产妇正确的分娩姿势、呼吸方法等，确保分娩的顺利进行。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专业知识提供者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345" b="283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情感支持者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给予鼓励和支持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在分娩过程中，助产士给予产妇鼓励和支持，帮助她们增强信心和勇气。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倾听和理解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助产士倾听产妇的感受和需求，理解她们的痛苦和焦虑，提供情感上的支持。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提供心理安慰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对于经历分娩痛苦的产妇，助产士给予心理安慰和疏导，帮助她们缓解压力和紧张情绪。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沟通技巧在团队合作中的应用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助产士需保持开放心态，积极倾听团队成员的意见和建议，理解他人的观点和立场。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在倾听过程中，助产士应适时澄清信息，确保准确理解他人的意思，避免误解和沟通障碍。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通过倾听和理解，助产士能够展现同理心，与团队成员建立信任和共鸣，促进合作关系的深入发展。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展现同理心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提供建设性反馈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在与团队成员沟通时，助产士应提供建设性的反馈，指出问题并提出改进建议，促进团队共同进步。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助产士需清晰、准确地表达自己的意见和看法，以便团队成员能够充分理解。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助产士应鼓励团队成员保持开放沟通，分享彼此的想法和经验，共同解决问题。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292" r="22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https://d.book118.com/545100120103011034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2024-08-29T16:13:57.510</cp:lastPrinted>
  <dcterms:created xsi:type="dcterms:W3CDTF">2024-08-29T08:13:57Z</dcterms:created>
  <dcterms:modified xsi:type="dcterms:W3CDTF">2024-08-29T08:13:59Z</dcterms:modified>
</cp:coreProperties>
</file>