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4" r:id="rId2"/>
    <p:sldMasterId id="2147483749"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DA8EDE-1233-4587-8CF7-28D85F45A1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EF0716-044A-437F-90EB-0FCECA1A3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074E20-7917-49EF-A3D4-6B8F6F94BE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7448DD-AC3E-42DA-B19F-3E419CA235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497442-00B5-4A6B-9CF3-CF0935BDAD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111740-AEE7-449F-A9E5-A06F6D52E1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20D4AE-946A-4412-A34A-74DD6C4799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7E8BEB-3E70-403B-8D81-800E2BC08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112E23-2803-43A2-8D87-BC91222AC5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BCC22-E10D-42A9-A392-E448D86B09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1FEBF6-889A-4D6C-9E56-3B0F04666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14018" name="Rectangle 2"/>
          <p:cNvSpPr>
            <a:spLocks noGrp="1" noRot="1" noChangeArrowheads="1"/>
          </p:cNvSpPr>
          <p:nvPr>
            <p:ph type="ctrTitle"/>
          </p:nvPr>
        </p:nvSpPr>
        <p:spPr>
          <a:xfrm>
            <a:off x="3962400" y="1066800"/>
            <a:ext cx="4648200" cy="1981200"/>
          </a:xfrm>
        </p:spPr>
        <p:txBody>
          <a:bodyPr/>
          <a:lstStyle>
            <a:lvl1pPr>
              <a:defRPr/>
            </a:lvl1pPr>
          </a:lstStyle>
          <a:p>
            <a:r>
              <a:rPr lang="zh-CN" altLang="en-US" smtClean="0"/>
              <a:t>单击此处编辑母版标题样式</a:t>
            </a:r>
            <a:endParaRPr lang="zh-CN" altLang="en-US"/>
          </a:p>
        </p:txBody>
      </p:sp>
      <p:sp>
        <p:nvSpPr>
          <p:cNvPr id="214019" name="Rectangle 3"/>
          <p:cNvSpPr>
            <a:spLocks noGrp="1" noRot="1" noChangeArrowheads="1"/>
          </p:cNvSpPr>
          <p:nvPr>
            <p:ph type="subTitle" idx="1"/>
          </p:nvPr>
        </p:nvSpPr>
        <p:spPr>
          <a:xfrm>
            <a:off x="3962400" y="3657600"/>
            <a:ext cx="4572000" cy="1676400"/>
          </a:xfrm>
        </p:spPr>
        <p:txBody>
          <a:bodyPr/>
          <a:lstStyle>
            <a:lvl1pPr marL="0" indent="0" algn="ctr">
              <a:buFont typeface="Wingdings" pitchFamily="2" charset="2"/>
              <a:buNone/>
              <a:defRPr/>
            </a:lvl1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a:xfrm>
            <a:off x="301625" y="6076950"/>
            <a:ext cx="2289175" cy="476250"/>
          </a:xfrm>
        </p:spPr>
        <p:txBody>
          <a:bodyPr/>
          <a:lstStyle>
            <a:lvl1pPr>
              <a:defRPr smtClean="0"/>
            </a:lvl1pPr>
          </a:lstStyle>
          <a:p>
            <a:pPr>
              <a:defRPr/>
            </a:pPr>
            <a:endParaRPr lang="en-US" altLang="zh-CN"/>
          </a:p>
        </p:txBody>
      </p:sp>
      <p:sp>
        <p:nvSpPr>
          <p:cNvPr id="5" name="Rectangle 5"/>
          <p:cNvSpPr>
            <a:spLocks noGrp="1" noChangeArrowheads="1"/>
          </p:cNvSpPr>
          <p:nvPr>
            <p:ph type="ftr" sz="quarter" idx="11"/>
          </p:nvPr>
        </p:nvSpPr>
        <p:spPr>
          <a:xfrm>
            <a:off x="3124200" y="6076950"/>
            <a:ext cx="2895600" cy="476250"/>
          </a:xfrm>
        </p:spPr>
        <p:txBody>
          <a:bodyPr/>
          <a:lstStyle>
            <a:lvl1pPr>
              <a:defRPr smtClean="0"/>
            </a:lvl1pPr>
          </a:lstStyle>
          <a:p>
            <a:pPr>
              <a:defRPr/>
            </a:pPr>
            <a:endParaRPr lang="en-US" altLang="zh-CN"/>
          </a:p>
        </p:txBody>
      </p:sp>
      <p:sp>
        <p:nvSpPr>
          <p:cNvPr id="6" name="Rectangle 6"/>
          <p:cNvSpPr>
            <a:spLocks noGrp="1" noChangeArrowheads="1"/>
          </p:cNvSpPr>
          <p:nvPr>
            <p:ph type="sldNum" sz="quarter" idx="12"/>
          </p:nvPr>
        </p:nvSpPr>
        <p:spPr>
          <a:xfrm>
            <a:off x="6553200" y="6076950"/>
            <a:ext cx="2289175" cy="476250"/>
          </a:xfrm>
        </p:spPr>
        <p:txBody>
          <a:bodyPr/>
          <a:lstStyle>
            <a:lvl1pPr>
              <a:defRPr/>
            </a:lvl1pPr>
          </a:lstStyle>
          <a:p>
            <a:fld id="{F8FBB9B5-4B0B-486A-ADCA-73003847EC1A}" type="slidenum">
              <a:rPr lang="en-US" altLang="zh-CN"/>
              <a:t>‹#›</a:t>
            </a:fld>
          </a:p>
        </p:txBody>
      </p:sp>
    </p:spTree>
    <p:extLst>
      <p:ext uri="{BB962C8B-B14F-4D97-AF65-F5344CB8AC3E}">
        <p14:creationId xmlns:p14="http://schemas.microsoft.com/office/powerpoint/2010/main" val="8143298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8FCE7869-CDCB-44AE-A486-72A052DE8CCC}" type="slidenum">
              <a:rPr lang="en-US" altLang="zh-CN"/>
              <a:t>‹#›</a:t>
            </a:fld>
          </a:p>
        </p:txBody>
      </p:sp>
    </p:spTree>
    <p:extLst>
      <p:ext uri="{BB962C8B-B14F-4D97-AF65-F5344CB8AC3E}">
        <p14:creationId xmlns:p14="http://schemas.microsoft.com/office/powerpoint/2010/main" val="7525596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D0906680-5008-4D3B-90C8-296AA2F459C0}" type="slidenum">
              <a:rPr lang="en-US" altLang="zh-CN"/>
              <a:t>‹#›</a:t>
            </a:fld>
          </a:p>
        </p:txBody>
      </p:sp>
    </p:spTree>
    <p:extLst>
      <p:ext uri="{BB962C8B-B14F-4D97-AF65-F5344CB8AC3E}">
        <p14:creationId xmlns:p14="http://schemas.microsoft.com/office/powerpoint/2010/main" val="184084232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B5CE7CA-F002-4723-8ED6-6827C151E733}" type="slidenum">
              <a:rPr lang="en-US" altLang="zh-CN"/>
              <a:t>‹#›</a:t>
            </a:fld>
          </a:p>
        </p:txBody>
      </p:sp>
    </p:spTree>
    <p:extLst>
      <p:ext uri="{BB962C8B-B14F-4D97-AF65-F5344CB8AC3E}">
        <p14:creationId xmlns:p14="http://schemas.microsoft.com/office/powerpoint/2010/main" val="1648504244"/>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EEBBBC27-5533-496C-A31A-DE4B7FC61DC9}" type="slidenum">
              <a:rPr lang="en-US" altLang="zh-CN"/>
              <a:t>‹#›</a:t>
            </a:fld>
          </a:p>
        </p:txBody>
      </p:sp>
    </p:spTree>
    <p:extLst>
      <p:ext uri="{BB962C8B-B14F-4D97-AF65-F5344CB8AC3E}">
        <p14:creationId xmlns:p14="http://schemas.microsoft.com/office/powerpoint/2010/main" val="11163272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p:txBody>
          <a:bodyPr/>
          <a:lstStyle>
            <a:lvl1pPr>
              <a:defRPr/>
            </a:lvl1pPr>
          </a:lstStyle>
          <a:p>
            <a:fld id="{90314C85-7AF3-49DA-8579-8CA600B2A23A}" type="slidenum">
              <a:rPr lang="en-US" altLang="zh-CN"/>
              <a:t>‹#›</a:t>
            </a:fld>
          </a:p>
        </p:txBody>
      </p:sp>
    </p:spTree>
    <p:extLst>
      <p:ext uri="{BB962C8B-B14F-4D97-AF65-F5344CB8AC3E}">
        <p14:creationId xmlns:p14="http://schemas.microsoft.com/office/powerpoint/2010/main" val="719266754"/>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p:txBody>
          <a:bodyPr/>
          <a:lstStyle>
            <a:lvl1pPr>
              <a:defRPr/>
            </a:lvl1pPr>
          </a:lstStyle>
          <a:p>
            <a:fld id="{B81417A6-B52F-4178-AC6A-DE7E0647AB34}" type="slidenum">
              <a:rPr lang="en-US" altLang="zh-CN"/>
              <a:t>‹#›</a:t>
            </a:fld>
          </a:p>
        </p:txBody>
      </p:sp>
    </p:spTree>
    <p:extLst>
      <p:ext uri="{BB962C8B-B14F-4D97-AF65-F5344CB8AC3E}">
        <p14:creationId xmlns:p14="http://schemas.microsoft.com/office/powerpoint/2010/main" val="169544075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DA28E40-8722-4D1F-A912-68A4C586C6C0}" type="slidenum">
              <a:rPr lang="en-US" altLang="zh-CN"/>
              <a:t>‹#›</a:t>
            </a:fld>
          </a:p>
        </p:txBody>
      </p:sp>
    </p:spTree>
    <p:extLst>
      <p:ext uri="{BB962C8B-B14F-4D97-AF65-F5344CB8AC3E}">
        <p14:creationId xmlns:p14="http://schemas.microsoft.com/office/powerpoint/2010/main" val="169948319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04826E4A-BFA5-49A1-BB8F-967C4430700D}" type="slidenum">
              <a:rPr lang="en-US" altLang="zh-CN"/>
              <a:t>‹#›</a:t>
            </a:fld>
          </a:p>
        </p:txBody>
      </p:sp>
    </p:spTree>
    <p:extLst>
      <p:ext uri="{BB962C8B-B14F-4D97-AF65-F5344CB8AC3E}">
        <p14:creationId xmlns:p14="http://schemas.microsoft.com/office/powerpoint/2010/main" val="228711631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7FC1A1B9-CA92-4005-8AF2-41EA4D4469F4}" type="slidenum">
              <a:rPr lang="en-US" altLang="zh-CN"/>
              <a:t>‹#›</a:t>
            </a:fld>
          </a:p>
        </p:txBody>
      </p:sp>
    </p:spTree>
    <p:extLst>
      <p:ext uri="{BB962C8B-B14F-4D97-AF65-F5344CB8AC3E}">
        <p14:creationId xmlns:p14="http://schemas.microsoft.com/office/powerpoint/2010/main" val="2117994288"/>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85800"/>
            <a:ext cx="6256338" cy="5181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F6D589A2-6E90-4914-A139-E5029486DD2F}" type="slidenum">
              <a:rPr lang="en-US" altLang="zh-CN"/>
              <a:t>‹#›</a:t>
            </a:fld>
          </a:p>
        </p:txBody>
      </p:sp>
    </p:spTree>
    <p:extLst>
      <p:ext uri="{BB962C8B-B14F-4D97-AF65-F5344CB8AC3E}">
        <p14:creationId xmlns:p14="http://schemas.microsoft.com/office/powerpoint/2010/main" val="420581477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fourObj" preserve="1">
  <p:cSld name="标题和四项内容">
    <p:bg>
      <p:bgPr>
        <a:solidFill>
          <a:srgbClr val="F0F8FF"/>
        </a:solidFill>
      </p:bgPr>
    </p:bg>
    <p:spTree>
      <p:nvGrpSpPr>
        <p:cNvPr id="1" name=""/>
        <p:cNvGrpSpPr/>
        <p:nvPr/>
      </p:nvGrpSpPr>
      <p:grpSpPr>
        <a:xfrm>
          <a:off x="0" y="0"/>
          <a:ext cx="0" cy="0"/>
        </a:xfrm>
      </p:grpSpPr>
      <p:sp>
        <p:nvSpPr>
          <p:cNvPr id="2" name="标题 1"/>
          <p:cNvSpPr>
            <a:spLocks noGrp="1"/>
          </p:cNvSpPr>
          <p:nvPr>
            <p:ph type="title" sz="quarter"/>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51375"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188F394E-76D4-4E53-BC41-BC006F38A82D}" type="slidenum">
              <a:rPr lang="en-US" altLang="zh-CN"/>
              <a:t>‹#›</a:t>
            </a:fld>
          </a:p>
        </p:txBody>
      </p:sp>
    </p:spTree>
    <p:extLst>
      <p:ext uri="{BB962C8B-B14F-4D97-AF65-F5344CB8AC3E}">
        <p14:creationId xmlns:p14="http://schemas.microsoft.com/office/powerpoint/2010/main" val="282443286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reserve="1">
  <p:cSld name="标题，文本与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C9F5AFC-A558-4D63-A037-A7413069CC92}" type="slidenum">
              <a:rPr lang="en-US" altLang="zh-CN"/>
              <a:t>‹#›</a:t>
            </a:fld>
          </a:p>
        </p:txBody>
      </p:sp>
    </p:spTree>
    <p:extLst>
      <p:ext uri="{BB962C8B-B14F-4D97-AF65-F5344CB8AC3E}">
        <p14:creationId xmlns:p14="http://schemas.microsoft.com/office/powerpoint/2010/main" val="2218484477"/>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AndTx" preserve="1">
  <p:cSld name="标题，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33193900-1ABC-49EE-BF3C-2BD07F97C7A3}" type="slidenum">
              <a:rPr lang="en-US" altLang="zh-CN"/>
              <a:t>‹#›</a:t>
            </a:fld>
          </a:p>
        </p:txBody>
      </p:sp>
    </p:spTree>
    <p:extLst>
      <p:ext uri="{BB962C8B-B14F-4D97-AF65-F5344CB8AC3E}">
        <p14:creationId xmlns:p14="http://schemas.microsoft.com/office/powerpoint/2010/main" val="1245693474"/>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OverChart" preserve="1">
  <p:cSld name="垂直排列标题且文本在图表之上">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sz="half" idx="1"/>
          </p:nvPr>
        </p:nvSpPr>
        <p:spPr>
          <a:xfrm>
            <a:off x="301625" y="685800"/>
            <a:ext cx="6256338" cy="2514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图表占位符 3"/>
          <p:cNvSpPr>
            <a:spLocks noGrp="1"/>
          </p:cNvSpPr>
          <p:nvPr>
            <p:ph type="chart" sz="half" idx="2"/>
          </p:nvPr>
        </p:nvSpPr>
        <p:spPr>
          <a:xfrm>
            <a:off x="301625" y="3352800"/>
            <a:ext cx="6256338" cy="2514600"/>
          </a:xfrm>
        </p:spPr>
        <p:txBody>
          <a:bodyPr/>
          <a:lstStyle/>
          <a:p>
            <a:pPr lvl="0"/>
            <a:r>
              <a:rPr lang="zh-CN" altLang="en-US" noProof="0" smtClean="0"/>
              <a:t>单击图标添加图表</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6A984101-6419-4CA6-AC35-DE02A5F87090}" type="slidenum">
              <a:rPr lang="en-US" altLang="zh-CN"/>
              <a:t>‹#›</a:t>
            </a:fld>
          </a:p>
        </p:txBody>
      </p:sp>
    </p:spTree>
    <p:extLst>
      <p:ext uri="{BB962C8B-B14F-4D97-AF65-F5344CB8AC3E}">
        <p14:creationId xmlns:p14="http://schemas.microsoft.com/office/powerpoint/2010/main" val="1126566662"/>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Media" preserve="1">
  <p:cSld name="标题，文本与媒体剪辑">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媒体占位符 3"/>
          <p:cNvSpPr>
            <a:spLocks noGrp="1"/>
          </p:cNvSpPr>
          <p:nvPr>
            <p:ph type="media" sz="half" idx="2"/>
          </p:nvPr>
        </p:nvSpPr>
        <p:spPr>
          <a:xfrm>
            <a:off x="4651375" y="1981200"/>
            <a:ext cx="4194175" cy="3886200"/>
          </a:xfrm>
        </p:spPr>
        <p:txBody>
          <a:bodyPr/>
          <a:lstStyle/>
          <a:p>
            <a:pPr lvl="0"/>
            <a:r>
              <a:rPr lang="zh-CN" altLang="en-US" noProof="0" smtClean="0"/>
              <a:t>单击图标添加媒体</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6AC9BF4-1FE2-415C-A614-44D3585B9A10}" type="slidenum">
              <a:rPr lang="en-US" altLang="zh-CN"/>
              <a:t>‹#›</a:t>
            </a:fld>
          </a:p>
        </p:txBody>
      </p:sp>
    </p:spTree>
    <p:extLst>
      <p:ext uri="{BB962C8B-B14F-4D97-AF65-F5344CB8AC3E}">
        <p14:creationId xmlns:p14="http://schemas.microsoft.com/office/powerpoint/2010/main" val="3761252177"/>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OverObj" preserve="1">
  <p:cSld name="标题和文本在内容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56652DE8-3DBC-46B9-9CC5-0886EBE04BAB}" type="slidenum">
              <a:rPr lang="en-US" altLang="zh-CN"/>
              <a:t>‹#›</a:t>
            </a:fld>
          </a:p>
        </p:txBody>
      </p:sp>
    </p:spTree>
    <p:extLst>
      <p:ext uri="{BB962C8B-B14F-4D97-AF65-F5344CB8AC3E}">
        <p14:creationId xmlns:p14="http://schemas.microsoft.com/office/powerpoint/2010/main" val="3451971863"/>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AndTx" preserve="1">
  <p:cSld name="标题，两项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1FAF6ECB-560F-4837-885D-265ED2E01456}" type="slidenum">
              <a:rPr lang="en-US" altLang="zh-CN"/>
              <a:t>‹#›</a:t>
            </a:fld>
          </a:p>
        </p:txBody>
      </p:sp>
    </p:spTree>
    <p:extLst>
      <p:ext uri="{BB962C8B-B14F-4D97-AF65-F5344CB8AC3E}">
        <p14:creationId xmlns:p14="http://schemas.microsoft.com/office/powerpoint/2010/main" val="2018965101"/>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clipArtAndVertTx" preserve="1">
  <p:cSld name="标题，剪贴画与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剪贴画占位符 2"/>
          <p:cNvSpPr>
            <a:spLocks noGrp="1"/>
          </p:cNvSpPr>
          <p:nvPr>
            <p:ph type="clipArt" sz="half" idx="1"/>
          </p:nvPr>
        </p:nvSpPr>
        <p:spPr>
          <a:xfrm>
            <a:off x="304800" y="1981200"/>
            <a:ext cx="4194175" cy="3886200"/>
          </a:xfrm>
        </p:spPr>
        <p:txBody>
          <a:bodyPr/>
          <a:lstStyle/>
          <a:p>
            <a:pPr lvl="0"/>
            <a:r>
              <a:rPr lang="zh-CN" altLang="en-US" noProof="0" smtClean="0"/>
              <a:t>单击图标添加联机映像</a:t>
            </a:r>
          </a:p>
        </p:txBody>
      </p:sp>
      <p:sp>
        <p:nvSpPr>
          <p:cNvPr id="4" name="竖排文字占位符 3"/>
          <p:cNvSpPr>
            <a:spLocks noGrp="1"/>
          </p:cNvSpPr>
          <p:nvPr>
            <p:ph type="body" orient="vert" sz="half" idx="2"/>
          </p:nvPr>
        </p:nvSpPr>
        <p:spPr>
          <a:xfrm>
            <a:off x="4651375" y="1981200"/>
            <a:ext cx="4194175" cy="3886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C8EDB86A-1C5B-4CCB-B952-35A987FA7FE1}" type="slidenum">
              <a:rPr lang="en-US" altLang="zh-CN"/>
              <a:t>‹#›</a:t>
            </a:fld>
          </a:p>
        </p:txBody>
      </p:sp>
    </p:spTree>
    <p:extLst>
      <p:ext uri="{BB962C8B-B14F-4D97-AF65-F5344CB8AC3E}">
        <p14:creationId xmlns:p14="http://schemas.microsoft.com/office/powerpoint/2010/main" val="134159464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OverTx" preserve="1">
  <p:cSld name="标题和两项内容在文本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0B0DCB7B-4EA1-4876-94E2-C0D91F29BF6F}" type="slidenum">
              <a:rPr lang="en-US" altLang="zh-CN"/>
              <a:t>‹#›</a:t>
            </a:fld>
          </a:p>
        </p:txBody>
      </p:sp>
    </p:spTree>
    <p:extLst>
      <p:ext uri="{BB962C8B-B14F-4D97-AF65-F5344CB8AC3E}">
        <p14:creationId xmlns:p14="http://schemas.microsoft.com/office/powerpoint/2010/main" val="1833581120"/>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Blank">
    <p:bg>
      <p:bgPr>
        <a:solidFill>
          <a:srgbClr val="F0F8FF"/>
        </a:solidFill>
      </p:bgPr>
    </p:bg>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kumimoji="0" lang="en-US" altLang="zh-CN" sz="1400"/>
          </a:p>
        </p:txBody>
      </p:sp>
      <p:sp>
        <p:nvSpPr>
          <p:cNvPr id="3" name="Footer Placeholder 2"/>
          <p:cNvSpPr>
            <a:spLocks noGrp="1"/>
          </p:cNvSpPr>
          <p:nvPr>
            <p:ph type="ftr" sz="quarter" idx="1"/>
          </p:nvPr>
        </p:nvSpPr>
        <p:spPr/>
        <p:txBody>
          <a:bodyPr/>
          <a:lstStyle/>
          <a:p>
            <a:pPr lvl="0" algn="ctr"/>
            <a:fld id="{115D915B-DD80-4D76-A3CC-E0FD6E1E68A9}" type="footer">
              <a:rPr kumimoji="0" lang="zh-CN" altLang="en-US" sz="1400"/>
              <a:t/>
            </a:fld>
            <a:endParaRPr kumimoji="0" lang="en-US" altLang="zh-CN" sz="1400"/>
          </a:p>
        </p:txBody>
      </p:sp>
      <p:sp>
        <p:nvSpPr>
          <p:cNvPr id="4" name="Slide Number Placeholder 3"/>
          <p:cNvSpPr>
            <a:spLocks noGrp="1"/>
          </p:cNvSpPr>
          <p:nvPr>
            <p:ph type="sldNum" sz="quarter" idx="2"/>
          </p:nvPr>
        </p:nvSpPr>
        <p:spPr/>
        <p:txBody>
          <a:bodyPr/>
          <a:lstStyle/>
          <a:p>
            <a:pPr lvl="0" algn="r"/>
            <a:fld id="{93AE1883-0942-4AA3-9DB2-9C7C3A0314B1}" type="slidenum">
              <a:rPr kumimoji="0" lang="zh-CN" altLang="en-US" sz="1400"/>
              <a:t>‹#›</a:t>
            </a:fld>
            <a:endParaRPr 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and Content">
    <p:bg>
      <p:bgPr>
        <a:solidFill>
          <a:srgbClr val="F0F8FF"/>
        </a:solidFill>
      </p:bgPr>
    </p:bg>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kumimoji="0" lang="en-US" altLang="zh-CN" sz="1400"/>
          </a:p>
        </p:txBody>
      </p:sp>
      <p:sp>
        <p:nvSpPr>
          <p:cNvPr id="5" name="Footer Placeholder 4"/>
          <p:cNvSpPr>
            <a:spLocks noGrp="1"/>
          </p:cNvSpPr>
          <p:nvPr>
            <p:ph type="ftr" sz="quarter" idx="3"/>
          </p:nvPr>
        </p:nvSpPr>
        <p:spPr/>
        <p:txBody>
          <a:bodyPr/>
          <a:lstStyle/>
          <a:p>
            <a:pPr lvl="0" algn="ctr"/>
            <a:fld id="{4AC2BBA7-46C5-47C0-9DEF-00F43846EC02}" type="footer">
              <a:rPr kumimoji="0" lang="zh-CN" altLang="en-US" sz="1400"/>
              <a:t/>
            </a:fld>
            <a:endParaRPr kumimoji="0" lang="en-US" altLang="zh-CN" sz="1400"/>
          </a:p>
        </p:txBody>
      </p:sp>
      <p:sp>
        <p:nvSpPr>
          <p:cNvPr id="6" name="Slide Number Placeholder 5"/>
          <p:cNvSpPr>
            <a:spLocks noGrp="1"/>
          </p:cNvSpPr>
          <p:nvPr>
            <p:ph type="sldNum" sz="quarter" idx="4"/>
          </p:nvPr>
        </p:nvSpPr>
        <p:spPr/>
        <p:txBody>
          <a:bodyPr/>
          <a:lstStyle/>
          <a:p>
            <a:pPr lvl="0" algn="r"/>
            <a:fld id="{93AE1883-0942-4AA3-9DB2-9C7C3A0314B1}" type="slidenum">
              <a:rPr kumimoji="0" lang="zh-CN" altLang="en-US" sz="1400"/>
              <a:t>‹#›</a:t>
            </a:fld>
            <a:endParaRPr 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Blank">
    <p:bg>
      <p:bgPr>
        <a:solidFill>
          <a:srgbClr val="F0F8FF"/>
        </a:solidFill>
      </p:bgPr>
    </p:bg>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kumimoji="0" lang="en-US" altLang="zh-CN" sz="1400"/>
          </a:p>
        </p:txBody>
      </p:sp>
      <p:sp>
        <p:nvSpPr>
          <p:cNvPr id="3" name="Footer Placeholder 2"/>
          <p:cNvSpPr>
            <a:spLocks noGrp="1"/>
          </p:cNvSpPr>
          <p:nvPr>
            <p:ph type="ftr" sz="quarter" idx="1"/>
          </p:nvPr>
        </p:nvSpPr>
        <p:spPr/>
        <p:txBody>
          <a:bodyPr/>
          <a:lstStyle/>
          <a:p>
            <a:pPr lvl="0" algn="ctr"/>
            <a:fld id="{F8CED360-DFB3-48C5-A336-DE57975EDF88}" type="footer">
              <a:rPr kumimoji="0" lang="zh-CN" altLang="en-US" sz="1400"/>
              <a:t/>
            </a:fld>
            <a:endParaRPr kumimoji="0" lang="en-US" altLang="zh-CN" sz="1400"/>
          </a:p>
        </p:txBody>
      </p:sp>
      <p:sp>
        <p:nvSpPr>
          <p:cNvPr id="4" name="Slide Number Placeholder 3"/>
          <p:cNvSpPr>
            <a:spLocks noGrp="1"/>
          </p:cNvSpPr>
          <p:nvPr>
            <p:ph type="sldNum" sz="quarter" idx="2"/>
          </p:nvPr>
        </p:nvSpPr>
        <p:spPr/>
        <p:txBody>
          <a:bodyPr/>
          <a:lstStyle/>
          <a:p>
            <a:pPr lvl="0" algn="r"/>
            <a:fld id="{93AE1883-0942-4AA3-9DB2-9C7C3A0314B1}" type="slidenum">
              <a:rPr kumimoji="0" lang="zh-CN" altLang="en-US" sz="1400"/>
              <a:t>‹#›</a:t>
            </a:fld>
            <a:endParaRPr 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Blank">
    <p:bg>
      <p:bgPr>
        <a:solidFill>
          <a:srgbClr val="F0F8FF"/>
        </a:solidFill>
      </p:bgPr>
    </p:bg>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kumimoji="0" lang="en-US" altLang="zh-CN" sz="1400"/>
          </a:p>
        </p:txBody>
      </p:sp>
      <p:sp>
        <p:nvSpPr>
          <p:cNvPr id="3" name="Footer Placeholder 2"/>
          <p:cNvSpPr>
            <a:spLocks noGrp="1"/>
          </p:cNvSpPr>
          <p:nvPr>
            <p:ph type="ftr" sz="quarter" idx="1"/>
          </p:nvPr>
        </p:nvSpPr>
        <p:spPr/>
        <p:txBody>
          <a:bodyPr/>
          <a:lstStyle/>
          <a:p>
            <a:pPr lvl="0" algn="ctr"/>
            <a:fld id="{78A1BB63-545F-4EBC-9288-48993FAB9D60}" type="footer">
              <a:rPr kumimoji="0" lang="zh-CN" altLang="en-US" sz="1400"/>
              <a:t/>
            </a:fld>
            <a:endParaRPr kumimoji="0" lang="en-US" altLang="zh-CN" sz="1400"/>
          </a:p>
        </p:txBody>
      </p:sp>
      <p:sp>
        <p:nvSpPr>
          <p:cNvPr id="4" name="Slide Number Placeholder 3"/>
          <p:cNvSpPr>
            <a:spLocks noGrp="1"/>
          </p:cNvSpPr>
          <p:nvPr>
            <p:ph type="sldNum" sz="quarter" idx="2"/>
          </p:nvPr>
        </p:nvSpPr>
        <p:spPr/>
        <p:txBody>
          <a:bodyPr/>
          <a:lstStyle/>
          <a:p>
            <a:pPr lvl="0" algn="r"/>
            <a:fld id="{93AE1883-0942-4AA3-9DB2-9C7C3A0314B1}" type="slidenum">
              <a:rPr kumimoji="0" lang="zh-CN" altLang="en-US"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slideLayout" Target="../slideLayouts/slideLayout33.xml" /><Relationship Id="rId3" Type="http://schemas.openxmlformats.org/officeDocument/2006/relationships/slideLayout" Target="../slideLayouts/slideLayout34.xml" /><Relationship Id="rId4" Type="http://schemas.openxmlformats.org/officeDocument/2006/relationships/slideLayout" Target="../slideLayouts/slideLayout35.xml" /><Relationship Id="rId5"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
        <p:nvSpPr>
          <p:cNvPr id="1026" name="Rectangle 2"/>
          <p:cNvSpPr>
            <a:spLocks noGrp="1" noRot="1" noChangeArrowheads="1"/>
          </p:cNvSpPr>
          <p:nvPr>
            <p:ph type="title"/>
          </p:nvPr>
        </p:nvSpPr>
        <p:spPr bwMode="auto">
          <a:xfrm>
            <a:off x="301625" y="685800"/>
            <a:ext cx="85407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Rectangle 3"/>
          <p:cNvSpPr>
            <a:spLocks noGrp="1" noRot="1" noChangeArrowheads="1"/>
          </p:cNvSpPr>
          <p:nvPr>
            <p:ph type="body" idx="1"/>
          </p:nvPr>
        </p:nvSpPr>
        <p:spPr bwMode="auto">
          <a:xfrm>
            <a:off x="304800" y="1981200"/>
            <a:ext cx="854075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12996" name="Rectangle 4"/>
          <p:cNvSpPr>
            <a:spLocks noGrp="1" noChangeArrowheads="1"/>
          </p:cNvSpPr>
          <p:nvPr>
            <p:ph type="dt" sz="half" idx="2"/>
          </p:nvPr>
        </p:nvSpPr>
        <p:spPr bwMode="auto">
          <a:xfrm>
            <a:off x="301625"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sz="1800">
                <a:effectLst>
                  <a:outerShdw blurRad="38100" dist="38100" dir="2700000" algn="tl">
                    <a:schemeClr val="bg2"/>
                  </a:outerShdw>
                </a:effectLst>
                <a:latin typeface="Arial" pitchFamily="34" charset="0"/>
              </a:defRPr>
            </a:defPPr>
            <a:lvl1pPr marL="0" indent="0" algn="l"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a:defRPr/>
            </a:pPr>
            <a:endParaRPr lang="en-US" altLang="zh-CN"/>
          </a:p>
        </p:txBody>
      </p:sp>
      <p:sp>
        <p:nvSpPr>
          <p:cNvPr id="212997" name="Rectangle 5"/>
          <p:cNvSpPr>
            <a:spLocks noGrp="1" noChangeArrowheads="1"/>
          </p:cNvSpPr>
          <p:nvPr>
            <p:ph type="ftr" sz="quarter" idx="3"/>
          </p:nvPr>
        </p:nvSpPr>
        <p:spPr bwMode="auto">
          <a:xfrm>
            <a:off x="3124200" y="6019800"/>
            <a:ext cx="289560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sz="1800">
                <a:effectLst>
                  <a:outerShdw blurRad="38100" dist="38100" dir="2700000" algn="tl">
                    <a:schemeClr val="bg2"/>
                  </a:outerShdw>
                </a:effectLst>
                <a:latin typeface="Arial" pitchFamily="34" charset="0"/>
              </a:defRPr>
            </a:defPPr>
            <a:lvl1pPr marL="0" indent="0" algn="ct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a:defRPr/>
            </a:pPr>
            <a:endParaRPr lang="en-US" altLang="zh-CN"/>
          </a:p>
        </p:txBody>
      </p:sp>
      <p:sp>
        <p:nvSpPr>
          <p:cNvPr id="212998" name="Rectangle 6"/>
          <p:cNvSpPr>
            <a:spLocks noGrp="1" noChangeArrowheads="1"/>
          </p:cNvSpPr>
          <p:nvPr>
            <p:ph type="sldNum" sz="quarter" idx="4"/>
          </p:nvPr>
        </p:nvSpPr>
        <p:spPr bwMode="auto">
          <a:xfrm>
            <a:off x="6553200"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sz="1800">
                <a:effectLst>
                  <a:outerShdw blurRad="38100" dist="38100" dir="2700000" algn="tl">
                    <a:schemeClr val="bg2"/>
                  </a:outerShdw>
                </a:effectLst>
                <a:latin typeface="Arial" pitchFamily="34" charset="0"/>
              </a:defRPr>
            </a:defPPr>
            <a:lvl1pPr marL="0" indent="0" algn="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fld id="{C581296A-DE29-46BD-BC3B-BF993CBE0A88}" type="slidenum">
              <a:rPr lang="en-US" altLang="zh-CN"/>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 id="2147483742" r:id="rId19"/>
    <p:sldLayoutId id="2147483743" r:id="rId20"/>
  </p:sldLayoutIdLst>
  <p:transition/>
  <p:timing/>
  <p:txStyles>
    <p:titleStyle>
      <a:lvl1pPr algn="ctr" rtl="0" eaLnBrk="1" fontAlgn="base" hangingPunct="1">
        <a:spcBef>
          <a:spcPct val="0"/>
        </a:spcBef>
        <a:spcAft>
          <a:spcPct val="0"/>
        </a:spcAft>
        <a:defRPr sz="4400">
          <a:solidFill>
            <a:schemeClr val="accent5">
              <a:lumMod val="10000"/>
            </a:schemeClr>
          </a:solidFill>
          <a:latin typeface="+mj-lt"/>
          <a:ea typeface="+mj-ea"/>
          <a:cs typeface="+mj-cs"/>
        </a:defRPr>
      </a:lvl1pPr>
      <a:lvl2pPr algn="ctr" rtl="0" eaLnBrk="1" fontAlgn="base" hangingPunct="1">
        <a:spcBef>
          <a:spcPct val="0"/>
        </a:spcBef>
        <a:spcAft>
          <a:spcPct val="0"/>
        </a:spcAft>
        <a:defRPr sz="4400">
          <a:solidFill>
            <a:schemeClr val="tx2"/>
          </a:solidFill>
          <a:latin typeface="Arial" pitchFamily="34" charset="0"/>
          <a:ea typeface="宋体" pitchFamily="2" charset="-122"/>
        </a:defRPr>
      </a:lvl2pPr>
      <a:lvl3pPr algn="ctr" rtl="0" eaLnBrk="1" fontAlgn="base" hangingPunct="1">
        <a:spcBef>
          <a:spcPct val="0"/>
        </a:spcBef>
        <a:spcAft>
          <a:spcPct val="0"/>
        </a:spcAft>
        <a:defRPr sz="4400">
          <a:solidFill>
            <a:schemeClr val="tx2"/>
          </a:solidFill>
          <a:latin typeface="Arial" pitchFamily="34" charset="0"/>
          <a:ea typeface="宋体" pitchFamily="2" charset="-122"/>
        </a:defRPr>
      </a:lvl3pPr>
      <a:lvl4pPr algn="ctr" rtl="0" eaLnBrk="1" fontAlgn="base" hangingPunct="1">
        <a:spcBef>
          <a:spcPct val="0"/>
        </a:spcBef>
        <a:spcAft>
          <a:spcPct val="0"/>
        </a:spcAft>
        <a:defRPr sz="4400">
          <a:solidFill>
            <a:schemeClr val="tx2"/>
          </a:solidFill>
          <a:latin typeface="Arial" pitchFamily="34" charset="0"/>
          <a:ea typeface="宋体" pitchFamily="2" charset="-122"/>
        </a:defRPr>
      </a:lvl4pPr>
      <a:lvl5pPr algn="ctr" rtl="0" eaLnBrk="1" fontAlgn="base" hangingPunct="1">
        <a:spcBef>
          <a:spcPct val="0"/>
        </a:spcBef>
        <a:spcAft>
          <a:spcPct val="0"/>
        </a:spcAft>
        <a:defRPr sz="4400">
          <a:solidFill>
            <a:schemeClr val="tx2"/>
          </a:solidFill>
          <a:latin typeface="Arial" pitchFamily="34" charset="0"/>
          <a:ea typeface="宋体" pitchFamily="2" charset="-122"/>
        </a:defRPr>
      </a:lvl5pPr>
      <a:lvl6pPr marL="457200" algn="ctr" rtl="0" eaLnBrk="1" fontAlgn="base" hangingPunct="1">
        <a:spcBef>
          <a:spcPct val="0"/>
        </a:spcBef>
        <a:spcAft>
          <a:spcPct val="0"/>
        </a:spcAft>
        <a:defRPr sz="4400">
          <a:solidFill>
            <a:schemeClr val="tx2"/>
          </a:solidFill>
          <a:latin typeface="Arial" pitchFamily="34" charset="0"/>
          <a:ea typeface="宋体" pitchFamily="2" charset="-122"/>
        </a:defRPr>
      </a:lvl6pPr>
      <a:lvl7pPr marL="914400" algn="ctr" rtl="0" eaLnBrk="1" fontAlgn="base" hangingPunct="1">
        <a:spcBef>
          <a:spcPct val="0"/>
        </a:spcBef>
        <a:spcAft>
          <a:spcPct val="0"/>
        </a:spcAft>
        <a:defRPr sz="4400">
          <a:solidFill>
            <a:schemeClr val="tx2"/>
          </a:solidFill>
          <a:latin typeface="Arial" pitchFamily="34" charset="0"/>
          <a:ea typeface="宋体" pitchFamily="2" charset="-122"/>
        </a:defRPr>
      </a:lvl7pPr>
      <a:lvl8pPr marL="1371600" algn="ctr" rtl="0" eaLnBrk="1" fontAlgn="base" hangingPunct="1">
        <a:spcBef>
          <a:spcPct val="0"/>
        </a:spcBef>
        <a:spcAft>
          <a:spcPct val="0"/>
        </a:spcAft>
        <a:defRPr sz="4400">
          <a:solidFill>
            <a:schemeClr val="tx2"/>
          </a:solidFill>
          <a:latin typeface="Arial" pitchFamily="34" charset="0"/>
          <a:ea typeface="宋体" pitchFamily="2" charset="-122"/>
        </a:defRPr>
      </a:lvl8pPr>
      <a:lvl9pPr marL="1828800" algn="ctr" rtl="0" eaLnBrk="1" fontAlgn="base" hangingPunct="1">
        <a:spcBef>
          <a:spcPct val="0"/>
        </a:spcBef>
        <a:spcAft>
          <a:spcPct val="0"/>
        </a:spcAft>
        <a:defRPr sz="4400">
          <a:solidFill>
            <a:schemeClr val="tx2"/>
          </a:solidFill>
          <a:latin typeface="Arial" pitchFamily="34" charset="0"/>
          <a:ea typeface="宋体" pitchFamily="2" charset="-122"/>
        </a:defRPr>
      </a:lvl9pPr>
    </p:titleStyle>
    <p:bodyStyle>
      <a:lvl1pPr marL="342900" indent="-342900" algn="l" rtl="0" eaLnBrk="1" fontAlgn="base" hangingPunct="1">
        <a:spcBef>
          <a:spcPct val="20000"/>
        </a:spcBef>
        <a:spcAft>
          <a:spcPct val="0"/>
        </a:spcAft>
        <a:buClr>
          <a:schemeClr val="hlink"/>
        </a:buClr>
        <a:buSzPct val="70000"/>
        <a:buFont typeface="Wingdings" pitchFamily="2" charset="2"/>
        <a:buChar char="v"/>
        <a:defRPr sz="3200">
          <a:solidFill>
            <a:schemeClr val="accent5">
              <a:lumMod val="10000"/>
            </a:schemeClr>
          </a:solidFill>
          <a:latin typeface="+mn-lt"/>
          <a:ea typeface="+mn-ea"/>
          <a:cs typeface="+mn-cs"/>
        </a:defRPr>
      </a:lvl1pPr>
      <a:lvl2pPr marL="742950" indent="-285750" algn="l" rtl="0" eaLnBrk="1" fontAlgn="base" hangingPunct="1">
        <a:spcBef>
          <a:spcPct val="20000"/>
        </a:spcBef>
        <a:spcAft>
          <a:spcPct val="0"/>
        </a:spcAft>
        <a:buClr>
          <a:schemeClr val="accent2"/>
        </a:buClr>
        <a:buSzPct val="85000"/>
        <a:buFont typeface="Wingdings" pitchFamily="2" charset="2"/>
        <a:buChar char=""/>
        <a:defRPr sz="2800">
          <a:solidFill>
            <a:schemeClr val="accent5">
              <a:lumMod val="10000"/>
            </a:schemeClr>
          </a:solidFill>
          <a:latin typeface="+mn-lt"/>
          <a:ea typeface="+mn-ea"/>
        </a:defRPr>
      </a:lvl2pPr>
      <a:lvl3pPr marL="1143000" indent="-228600" algn="l" rtl="0" eaLnBrk="1" fontAlgn="base" hangingPunct="1">
        <a:spcBef>
          <a:spcPct val="20000"/>
        </a:spcBef>
        <a:spcAft>
          <a:spcPct val="0"/>
        </a:spcAft>
        <a:buClr>
          <a:schemeClr val="hlink"/>
        </a:buClr>
        <a:buSzPct val="80000"/>
        <a:buFont typeface="Wingdings" pitchFamily="2" charset="2"/>
        <a:buChar char="v"/>
        <a:defRPr sz="2400">
          <a:solidFill>
            <a:schemeClr val="accent5">
              <a:lumMod val="10000"/>
            </a:schemeClr>
          </a:solidFill>
          <a:latin typeface="+mn-lt"/>
          <a:ea typeface="+mn-ea"/>
        </a:defRPr>
      </a:lvl3pPr>
      <a:lvl4pPr marL="1600200" indent="-228600" algn="l" rtl="0" eaLnBrk="1" fontAlgn="base" hangingPunct="1">
        <a:spcBef>
          <a:spcPct val="20000"/>
        </a:spcBef>
        <a:spcAft>
          <a:spcPct val="0"/>
        </a:spcAft>
        <a:buClr>
          <a:schemeClr val="accent2"/>
        </a:buClr>
        <a:buSzPct val="90000"/>
        <a:buFont typeface="Wingdings" pitchFamily="2" charset="2"/>
        <a:buChar char=""/>
        <a:defRPr sz="2000">
          <a:solidFill>
            <a:schemeClr val="accent5">
              <a:lumMod val="10000"/>
            </a:schemeClr>
          </a:solidFill>
          <a:latin typeface="+mn-lt"/>
          <a:ea typeface="+mn-ea"/>
        </a:defRPr>
      </a:lvl4pPr>
      <a:lvl5pPr marL="2057400" indent="-228600" algn="l" rtl="0" eaLnBrk="1" fontAlgn="base" hangingPunct="1">
        <a:spcBef>
          <a:spcPct val="20000"/>
        </a:spcBef>
        <a:spcAft>
          <a:spcPct val="0"/>
        </a:spcAft>
        <a:buClr>
          <a:schemeClr val="hlink"/>
        </a:buClr>
        <a:buSzPct val="85000"/>
        <a:buFont typeface="Wingdings" pitchFamily="2" charset="2"/>
        <a:buChar char="v"/>
        <a:defRPr sz="2000">
          <a:solidFill>
            <a:schemeClr val="accent5">
              <a:lumMod val="10000"/>
            </a:schemeClr>
          </a:solidFill>
          <a:latin typeface="+mn-lt"/>
          <a:ea typeface="+mn-ea"/>
        </a:defRPr>
      </a:lvl5pPr>
      <a:lvl6pPr marL="25146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6pPr>
      <a:lvl7pPr marL="29718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7pPr>
      <a:lvl8pPr marL="34290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8pPr>
      <a:lvl9pPr marL="38862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26" name=""/>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a:solidFill>
                  <a:schemeClr val="tx2"/>
                </a:solidFill>
                <a:latin typeface="Times New Roman" pitchFamily="18" charset="0"/>
                <a:ea typeface="宋体" pitchFamily="2" charset="-122"/>
              </a:defRPr>
            </a:lvl1pPr>
          </a:lstStyle>
          <a:p>
            <a:pPr lvl="0"/>
            <a:r>
              <a:t>单击此处编辑母版标题样式</a:t>
            </a:r>
          </a:p>
        </p:txBody>
      </p:sp>
      <p:sp>
        <p:nvSpPr>
          <p:cNvPr id="1027" name=""/>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685800" y="6248400"/>
            <a:ext cx="1905000" cy="457200"/>
          </a:xfrm>
          <a:prstGeom prst="rect">
            <a:avLst/>
          </a:prstGeom>
          <a:noFill/>
          <a:ln>
            <a:no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lvl="0"/>
            <a:endParaRPr kumimoji="0" lang="en-US" altLang="zh-CN" sz="1400"/>
          </a:p>
        </p:txBody>
      </p:sp>
      <p:sp>
        <p:nvSpPr>
          <p:cNvPr id="1029" name=""/>
          <p:cNvSpPr/>
          <p:nvPr>
            <p:ph type="ftr" sz="quarter" idx="3"/>
          </p:nvPr>
        </p:nvSpPr>
        <p:spPr>
          <a:xfrm>
            <a:off x="3124200" y="6248400"/>
            <a:ext cx="2895600" cy="457200"/>
          </a:xfrm>
          <a:prstGeom prst="rect">
            <a:avLst/>
          </a:prstGeom>
          <a:noFill/>
          <a:ln>
            <a:no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lvl="0" algn="ctr"/>
            <a:fld id="{9B293680-EEF1-4876-B383-93FB8F37F078}" type="footer">
              <a:rPr kumimoji="0" lang="zh-CN" altLang="en-US" sz="1400"/>
              <a:t/>
            </a:fld>
            <a:endParaRPr kumimoji="0" lang="en-US" altLang="zh-CN" sz="1400"/>
          </a:p>
        </p:txBody>
      </p:sp>
      <p:sp>
        <p:nvSpPr>
          <p:cNvPr id="1030" name=""/>
          <p:cNvSpPr/>
          <p:nvPr>
            <p:ph type="sldNum" sz="quarter" idx="4"/>
          </p:nvPr>
        </p:nvSpPr>
        <p:spPr>
          <a:xfrm>
            <a:off x="6553200" y="6248400"/>
            <a:ext cx="1905000" cy="457200"/>
          </a:xfrm>
          <a:prstGeom prst="rect">
            <a:avLst/>
          </a:prstGeom>
          <a:noFill/>
          <a:ln>
            <a:no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a:pPr lvl="0" algn="r"/>
            <a:fld id="{9926FDF2-2035-4DB7-9A06-A22BBBB88E7A}" type="slidenum">
              <a:rPr kumimoji="0" lang="zh-CN" altLang="en-US" sz="1400"/>
              <a:t>*</a:t>
            </a:fld>
            <a:endParaRPr kumimoji="0" lang="en-US" altLang="zh-CN" sz="1400"/>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Lst>
  <p:transition/>
  <p:timing/>
  <p:hf sldNum="0" hdr="0"/>
  <p:txStyles>
    <p:titleStyle>
      <a:lvl1pPr marL="0" indent="0" algn="ctr" defTabSz="914400" rtl="0" eaLnBrk="1" fontAlgn="base" hangingPunct="1">
        <a:lnSpc>
          <a:spcPct val="100000"/>
        </a:lnSpc>
        <a:spcBef>
          <a:spcPct val="0"/>
        </a:spcBef>
        <a:spcAft>
          <a:spcPct val="0"/>
        </a:spcAft>
        <a:buClrTx/>
        <a:buSzTx/>
        <a:buFontTx/>
        <a:buNone/>
        <a:defRPr kumimoji="1" sz="4400" b="0" i="0" u="none">
          <a:solidFill>
            <a:schemeClr val="tx2"/>
          </a:solidFill>
          <a:latin typeface="Times New Roman"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1" sz="32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sz="28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sz="24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sz="20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sz="2000" b="0" i="0" u="none">
          <a:solidFill>
            <a:schemeClr val="tx1"/>
          </a:solidFill>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10013121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rgbClr val="FFFFFF"/>
                </a:solidFill>
                <a:latin typeface="Calibri"/>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rgbClr val="FFFFFF"/>
                </a:solidFill>
                <a:latin typeface="Calibri"/>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rgbClr val="FFFFFF"/>
                </a:solidFill>
                <a:latin typeface="Calibri"/>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rgbClr val="FFFFFF"/>
                </a:solidFill>
                <a:latin typeface="Calibri"/>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rgbClr val="FFFFFF"/>
                </a:solidFill>
                <a:latin typeface="Calibri"/>
                <a:ea typeface="宋体" pitchFamily="2" charset="-122"/>
              </a:defRPr>
            </a:lvl5pPr>
            <a:lvl6pPr>
              <a:defRPr lang="en-US">
                <a:solidFill>
                  <a:srgbClr val="FFFFFF"/>
                </a:solidFill>
                <a:latin typeface="Calibri"/>
              </a:defRPr>
            </a:lvl6pPr>
            <a:lvl7pPr>
              <a:defRPr lang="en-US">
                <a:solidFill>
                  <a:srgbClr val="FFFFFF"/>
                </a:solidFill>
                <a:latin typeface="Calibri"/>
              </a:defRPr>
            </a:lvl7pPr>
            <a:lvl8pPr>
              <a:defRPr lang="en-US">
                <a:solidFill>
                  <a:srgbClr val="FFFFFF"/>
                </a:solidFill>
                <a:latin typeface="Calibri"/>
              </a:defRPr>
            </a:lvl8pPr>
            <a:lvl9pPr>
              <a:defRPr lang="en-US">
                <a:solidFill>
                  <a:srgbClr val="FFFFFF"/>
                </a:solidFill>
                <a:latin typeface="Calibri"/>
              </a:defRPr>
            </a:lvl9pPr>
          </a:lstStyle>
          <a:p>
            <a:pPr algn="ctr"/>
            <a:r>
              <a:rPr sz="5628">
                <a:solidFill>
                  <a:srgbClr val="000000"/>
                </a:solidFill>
                <a:ea typeface="方正姚体"/>
              </a:rPr>
              <a:t>食品质量检验第1章</a:t>
            </a:r>
          </a:p>
        </p:txBody>
      </p:sp>
    </p:spTree>
    <p:extLst>
      <p:ext uri="{BB962C8B-B14F-4D97-AF65-F5344CB8AC3E}">
        <p14:creationId xmlns:p14="http://schemas.microsoft.com/office/powerpoint/2010/main" val="421945759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5364" name=""/>
          <p:cNvSpPr/>
          <p:nvPr/>
        </p:nvSpPr>
        <p:spPr>
          <a:xfrm>
            <a:off x="615950" y="49212"/>
            <a:ext cx="7772400" cy="376238"/>
          </a:xfrm>
          <a:prstGeom prst="rect">
            <a:avLst/>
          </a:prstGeom>
          <a:noFill/>
          <a:ln>
            <a:noFill/>
            <a:miter lim="800000"/>
          </a:ln>
        </p:spPr>
        <p:txBody>
          <a:bodyPr anchor="ctr" anchorCtr="0"/>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marL="0" lvl="0" indent="0" algn="ctr"/>
            <a:r>
              <a:rPr lang="zh-CN" altLang="en-US" sz="3200" b="1">
                <a:solidFill>
                  <a:srgbClr val="000000"/>
                </a:solidFill>
                <a:latin typeface="黑体" pitchFamily="2" charset="-122"/>
                <a:ea typeface="方正姚体"/>
              </a:rPr>
              <a:t> 第一章  实验技术基础知识 </a:t>
            </a:r>
            <a:endParaRPr lang="en-US" altLang="zh-CN" sz="3200" b="1">
              <a:solidFill>
                <a:srgbClr val="000000"/>
              </a:solidFill>
              <a:latin typeface="黑体" pitchFamily="2" charset="-122"/>
              <a:ea typeface="方正姚体"/>
            </a:endParaRPr>
          </a:p>
        </p:txBody>
      </p:sp>
      <p:sp>
        <p:nvSpPr>
          <p:cNvPr id="15366" name="">
            <a:hlinkClick action="ppaction://noaction" tooltip="返回"/>
          </p:cNvPr>
          <p:cNvSpPr/>
          <p:nvPr/>
        </p:nvSpPr>
        <p:spPr>
          <a:xfrm>
            <a:off x="1042988" y="1052512"/>
            <a:ext cx="7792724" cy="2709331"/>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nSpc>
                <a:spcPct val="110000"/>
              </a:lnSpc>
            </a:pPr>
            <a:r>
              <a:rPr lang="zh-CN" altLang="en-US" b="1">
                <a:solidFill>
                  <a:srgbClr val="000000"/>
                </a:solidFill>
                <a:effectLst>
                  <a:outerShdw blurRad="38100" dist="38100" dir="2700000" algn="tl">
                    <a:schemeClr val="bg2"/>
                  </a:outerShdw>
                </a:effectLst>
                <a:latin typeface="黑体" pitchFamily="2" charset="-122"/>
                <a:ea typeface="方正姚体"/>
              </a:rPr>
              <a:t>一、数据处理</a:t>
            </a:r>
          </a:p>
          <a:p>
            <a:pPr lvl="0">
              <a:lnSpc>
                <a:spcPct val="110000"/>
              </a:lnSpc>
            </a:pPr>
            <a:r>
              <a:rPr lang="zh-CN" altLang="en-US" sz="2200" b="1">
                <a:solidFill>
                  <a:srgbClr val="000000"/>
                </a:solidFill>
                <a:effectLst>
                  <a:outerShdw blurRad="38100" dist="38100" dir="2700000" algn="tl">
                    <a:schemeClr val="bg2"/>
                  </a:outerShdw>
                </a:effectLst>
                <a:latin typeface="黑体" pitchFamily="2" charset="-122"/>
                <a:ea typeface="方正姚体"/>
              </a:rPr>
              <a:t>（一)可信度的分析</a:t>
            </a:r>
          </a:p>
          <a:p>
            <a:pPr lvl="0">
              <a:lnSpc>
                <a:spcPct val="110000"/>
              </a:lnSpc>
            </a:pPr>
            <a:r>
              <a:rPr lang="en-US" altLang="zh-CN" sz="2000" b="1">
                <a:solidFill>
                  <a:srgbClr val="000000"/>
                </a:solidFill>
                <a:latin typeface="黑体" pitchFamily="2" charset="-122"/>
                <a:ea typeface="方正姚体"/>
              </a:rPr>
              <a:t>   </a:t>
            </a:r>
            <a:r>
              <a:rPr lang="en-US" altLang="zh-CN" sz="2000" b="1">
                <a:solidFill>
                  <a:srgbClr val="000000"/>
                </a:solidFill>
                <a:ea typeface="方正姚体"/>
              </a:rPr>
              <a:t>1</a:t>
            </a:r>
            <a:r>
              <a:rPr lang="zh-CN" altLang="en-US" sz="2000" b="1">
                <a:solidFill>
                  <a:srgbClr val="000000"/>
                </a:solidFill>
                <a:ea typeface="方正姚体"/>
              </a:rPr>
              <a:t>、平均值与误差    </a:t>
            </a:r>
            <a:r>
              <a:rPr lang="en-US" altLang="zh-CN" sz="2000" b="1">
                <a:solidFill>
                  <a:srgbClr val="000000"/>
                </a:solidFill>
                <a:ea typeface="方正姚体"/>
              </a:rPr>
              <a:t>2</a:t>
            </a:r>
            <a:r>
              <a:rPr lang="zh-CN" altLang="en-US" sz="2000" b="1">
                <a:solidFill>
                  <a:srgbClr val="000000"/>
                </a:solidFill>
                <a:ea typeface="方正姚体"/>
              </a:rPr>
              <a:t>、离散程度指标    </a:t>
            </a:r>
            <a:r>
              <a:rPr lang="en-US" altLang="zh-CN" sz="2000" b="1">
                <a:solidFill>
                  <a:srgbClr val="000000"/>
                </a:solidFill>
                <a:ea typeface="方正姚体"/>
              </a:rPr>
              <a:t>3</a:t>
            </a:r>
            <a:r>
              <a:rPr lang="zh-CN" altLang="en-US" sz="2000" b="1">
                <a:solidFill>
                  <a:srgbClr val="000000"/>
                </a:solidFill>
                <a:ea typeface="方正姚体"/>
              </a:rPr>
              <a:t>、</a:t>
            </a:r>
            <a:r>
              <a:rPr lang="zh-CN" altLang="el-GR" sz="2000" b="1">
                <a:solidFill>
                  <a:srgbClr val="000000"/>
                </a:solidFill>
                <a:ea typeface="方正姚体"/>
              </a:rPr>
              <a:t>可信区间的估计</a:t>
            </a:r>
            <a:endParaRPr lang="zh-CN" altLang="en-US" sz="2100" b="1">
              <a:solidFill>
                <a:srgbClr val="000000"/>
              </a:solidFill>
              <a:effectLst>
                <a:outerShdw blurRad="38100" dist="38100" dir="2700000" algn="tl">
                  <a:schemeClr val="bg2"/>
                </a:outerShdw>
              </a:effectLst>
              <a:latin typeface="黑体" pitchFamily="2" charset="-122"/>
              <a:ea typeface="方正姚体"/>
            </a:endParaRPr>
          </a:p>
          <a:p>
            <a:pPr lvl="0">
              <a:lnSpc>
                <a:spcPct val="110000"/>
              </a:lnSpc>
            </a:pPr>
            <a:r>
              <a:rPr lang="zh-CN" altLang="en-US" sz="2200" b="1">
                <a:solidFill>
                  <a:srgbClr val="000000"/>
                </a:solidFill>
                <a:effectLst>
                  <a:outerShdw blurRad="38100" dist="38100" dir="2700000" algn="tl">
                    <a:schemeClr val="bg2"/>
                  </a:outerShdw>
                </a:effectLst>
                <a:latin typeface="黑体" pitchFamily="2" charset="-122"/>
                <a:ea typeface="方正姚体"/>
              </a:rPr>
              <a:t>（二）</a:t>
            </a:r>
            <a:r>
              <a:rPr lang="zh-CN" altLang="el-GR" sz="2200" b="1">
                <a:solidFill>
                  <a:srgbClr val="000000"/>
                </a:solidFill>
                <a:effectLst>
                  <a:outerShdw blurRad="38100" dist="38100" dir="2700000" algn="tl">
                    <a:schemeClr val="bg2"/>
                  </a:outerShdw>
                </a:effectLst>
                <a:latin typeface="黑体" pitchFamily="2" charset="-122"/>
                <a:ea typeface="方正姚体"/>
              </a:rPr>
              <a:t>回收率</a:t>
            </a:r>
            <a:r>
              <a:rPr lang="zh-CN" altLang="en-US" sz="2200" b="1">
                <a:solidFill>
                  <a:srgbClr val="000000"/>
                </a:solidFill>
                <a:effectLst>
                  <a:outerShdw blurRad="38100" dist="38100" dir="2700000" algn="tl">
                    <a:schemeClr val="bg2"/>
                  </a:outerShdw>
                </a:effectLst>
                <a:latin typeface="黑体" pitchFamily="2" charset="-122"/>
                <a:ea typeface="方正姚体"/>
              </a:rPr>
              <a:t> </a:t>
            </a:r>
          </a:p>
          <a:p>
            <a:pPr lvl="0">
              <a:lnSpc>
                <a:spcPct val="110000"/>
              </a:lnSpc>
            </a:pPr>
            <a:r>
              <a:rPr lang="zh-CN" altLang="en-US" sz="2200" b="1">
                <a:solidFill>
                  <a:srgbClr val="000000"/>
                </a:solidFill>
                <a:effectLst>
                  <a:outerShdw blurRad="38100" dist="38100" dir="2700000" algn="tl">
                    <a:schemeClr val="bg2"/>
                  </a:outerShdw>
                </a:effectLst>
                <a:latin typeface="黑体" pitchFamily="2" charset="-122"/>
                <a:ea typeface="方正姚体"/>
              </a:rPr>
              <a:t>（三）</a:t>
            </a:r>
            <a:r>
              <a:rPr lang="zh-CN" altLang="el-GR" sz="2200" b="1">
                <a:solidFill>
                  <a:srgbClr val="000000"/>
                </a:solidFill>
                <a:effectLst>
                  <a:outerShdw blurRad="38100" dist="38100" dir="2700000" algn="tl">
                    <a:schemeClr val="bg2"/>
                  </a:outerShdw>
                </a:effectLst>
                <a:latin typeface="黑体" pitchFamily="2" charset="-122"/>
                <a:ea typeface="方正姚体"/>
              </a:rPr>
              <a:t>标准曲线和回归分析</a:t>
            </a:r>
            <a:r>
              <a:rPr lang="zh-CN" altLang="en-US" sz="2200" b="1">
                <a:solidFill>
                  <a:srgbClr val="000000"/>
                </a:solidFill>
                <a:effectLst>
                  <a:outerShdw blurRad="38100" dist="38100" dir="2700000" algn="tl">
                    <a:schemeClr val="bg2"/>
                  </a:outerShdw>
                </a:effectLst>
                <a:latin typeface="黑体" pitchFamily="2" charset="-122"/>
                <a:ea typeface="方正姚体"/>
              </a:rPr>
              <a:t>  </a:t>
            </a:r>
          </a:p>
          <a:p>
            <a:pPr lvl="0">
              <a:lnSpc>
                <a:spcPct val="110000"/>
              </a:lnSpc>
            </a:pPr>
            <a:r>
              <a:rPr lang="zh-CN" altLang="en-US" sz="2200" b="1">
                <a:solidFill>
                  <a:srgbClr val="000000"/>
                </a:solidFill>
                <a:effectLst>
                  <a:outerShdw blurRad="38100" dist="38100" dir="2700000" algn="tl">
                    <a:schemeClr val="bg2"/>
                  </a:outerShdw>
                </a:effectLst>
                <a:latin typeface="黑体" pitchFamily="2" charset="-122"/>
                <a:ea typeface="方正姚体"/>
              </a:rPr>
              <a:t>（四）</a:t>
            </a:r>
            <a:r>
              <a:rPr lang="zh-CN" altLang="el-GR" sz="2200" b="1">
                <a:solidFill>
                  <a:srgbClr val="000000"/>
                </a:solidFill>
                <a:effectLst>
                  <a:outerShdw blurRad="38100" dist="38100" dir="2700000" algn="tl">
                    <a:schemeClr val="bg2"/>
                  </a:outerShdw>
                </a:effectLst>
                <a:latin typeface="黑体" pitchFamily="2" charset="-122"/>
                <a:ea typeface="方正姚体"/>
              </a:rPr>
              <a:t>报告结果</a:t>
            </a:r>
            <a:endParaRPr lang="zh-CN" altLang="en-US" sz="2200" b="1">
              <a:solidFill>
                <a:srgbClr val="000000"/>
              </a:solidFill>
              <a:effectLst>
                <a:outerShdw blurRad="38100" dist="38100" dir="2700000" algn="tl">
                  <a:schemeClr val="bg2"/>
                </a:outerShdw>
              </a:effectLst>
              <a:latin typeface="黑体" pitchFamily="2" charset="-122"/>
              <a:ea typeface="方正姚体"/>
            </a:endParaRPr>
          </a:p>
          <a:p>
            <a:pPr lvl="0">
              <a:lnSpc>
                <a:spcPct val="110000"/>
              </a:lnSpc>
            </a:pPr>
            <a:r>
              <a:rPr lang="zh-CN" altLang="en-US" b="1">
                <a:solidFill>
                  <a:srgbClr val="000000"/>
                </a:solidFill>
                <a:effectLst>
                  <a:outerShdw blurRad="38100" dist="38100" dir="2700000" algn="tl">
                    <a:schemeClr val="bg2"/>
                  </a:outerShdw>
                </a:effectLst>
                <a:latin typeface="黑体" pitchFamily="2" charset="-122"/>
                <a:ea typeface="方正姚体"/>
              </a:rPr>
              <a:t>二、质量控制                           </a:t>
            </a:r>
            <a:r>
              <a:rPr lang="zh-CN" altLang="en-US" sz="2200" b="1">
                <a:solidFill>
                  <a:srgbClr val="000000"/>
                </a:solidFill>
                <a:latin typeface="宋体" pitchFamily="2" charset="-122"/>
                <a:ea typeface="方正姚体"/>
              </a:rPr>
              <a:t>☞</a:t>
            </a:r>
            <a:endParaRPr lang="zh-CN" altLang="en-US" sz="2200" b="1">
              <a:solidFill>
                <a:srgbClr val="000000"/>
              </a:solidFill>
              <a:latin typeface="宋体" pitchFamily="2" charset="-122"/>
              <a:ea typeface="方正姚体"/>
            </a:endParaRPr>
          </a:p>
        </p:txBody>
      </p:sp>
      <p:sp>
        <p:nvSpPr>
          <p:cNvPr id="15368" name=""/>
          <p:cNvSpPr/>
          <p:nvPr/>
        </p:nvSpPr>
        <p:spPr>
          <a:xfrm>
            <a:off x="2435225" y="584200"/>
            <a:ext cx="4624244" cy="472912"/>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2500" b="1">
                <a:solidFill>
                  <a:srgbClr val="000000"/>
                </a:solidFill>
                <a:latin typeface="黑体" pitchFamily="2" charset="-122"/>
                <a:ea typeface="方正姚体"/>
              </a:rPr>
              <a:t>第三节  数据处理与质量控制 </a:t>
            </a:r>
          </a:p>
        </p:txBody>
      </p:sp>
      <p:sp>
        <p:nvSpPr>
          <p:cNvPr id="15380" name=""/>
          <p:cNvSpPr/>
          <p:nvPr/>
        </p:nvSpPr>
        <p:spPr bwMode="gray">
          <a:xfrm>
            <a:off x="381000" y="461962"/>
            <a:ext cx="8226425" cy="31750"/>
          </a:xfrm>
          <a:prstGeom prst="rect">
            <a:avLst/>
          </a:prstGeom>
          <a:gradFill rotWithShape="0">
            <a:gsLst>
              <a:gs pos="0">
                <a:srgbClr val="FF9900"/>
              </a:gs>
              <a:gs pos="100000">
                <a:srgbClr val="150FFF"/>
              </a:gs>
            </a:gsLst>
            <a:path path="shape">
              <a:fillToRect l="50000" t="50000" r="50000" b="50000"/>
            </a:path>
          </a:gradFill>
          <a:ln>
            <a:noFill/>
            <a:miter lim="800000"/>
          </a:ln>
        </p:spPr>
        <p:txBody>
          <a:bodyPr wrap="none"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r>
              <a:rPr lang="zh-CN" altLang="en-US" sz="2000">
                <a:solidFill>
                  <a:srgbClr val="000000"/>
                </a:solidFill>
                <a:latin typeface="Tahoma" pitchFamily="34" charset="0"/>
                <a:ea typeface="方正姚体"/>
              </a:rPr>
              <a:t>                                                     </a:t>
            </a:r>
          </a:p>
        </p:txBody>
      </p:sp>
      <p:sp>
        <p:nvSpPr>
          <p:cNvPr id="15395" name="">
            <a:hlinkClick action="ppaction://noaction" tooltip="返回"/>
          </p:cNvPr>
          <p:cNvSpPr/>
          <p:nvPr/>
        </p:nvSpPr>
        <p:spPr>
          <a:xfrm>
            <a:off x="1065212" y="4292600"/>
            <a:ext cx="7762694" cy="20739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nSpc>
                <a:spcPct val="115000"/>
              </a:lnSpc>
            </a:pPr>
            <a:r>
              <a:rPr lang="zh-CN" altLang="en-US" sz="2300" b="1">
                <a:solidFill>
                  <a:srgbClr val="000000"/>
                </a:solidFill>
                <a:effectLst>
                  <a:outerShdw blurRad="38100" dist="38100" dir="2700000" algn="tl">
                    <a:schemeClr val="bg2"/>
                  </a:outerShdw>
                </a:effectLst>
                <a:latin typeface="黑体" pitchFamily="2" charset="-122"/>
                <a:ea typeface="方正姚体"/>
              </a:rPr>
              <a:t>一、食品卫生标准的制订 </a:t>
            </a:r>
          </a:p>
          <a:p>
            <a:pPr lvl="0">
              <a:lnSpc>
                <a:spcPct val="115000"/>
              </a:lnSpc>
            </a:pPr>
            <a:r>
              <a:rPr lang="zh-CN" altLang="en-US" sz="2100" b="1">
                <a:solidFill>
                  <a:srgbClr val="000000"/>
                </a:solidFill>
                <a:effectLst>
                  <a:outerShdw blurRad="38100" dist="38100" dir="2700000" algn="tl">
                    <a:schemeClr val="bg2"/>
                  </a:outerShdw>
                </a:effectLst>
                <a:latin typeface="黑体" pitchFamily="2" charset="-122"/>
                <a:ea typeface="方正姚体"/>
              </a:rPr>
              <a:t> （一）概念</a:t>
            </a:r>
          </a:p>
          <a:p>
            <a:pPr lvl="0">
              <a:lnSpc>
                <a:spcPct val="115000"/>
              </a:lnSpc>
            </a:pPr>
            <a:r>
              <a:rPr lang="zh-CN" altLang="en-US" sz="2100" b="1">
                <a:solidFill>
                  <a:srgbClr val="000000"/>
                </a:solidFill>
                <a:effectLst>
                  <a:outerShdw blurRad="38100" dist="38100" dir="2700000" algn="tl">
                    <a:schemeClr val="bg2"/>
                  </a:outerShdw>
                </a:effectLst>
                <a:latin typeface="黑体" pitchFamily="2" charset="-122"/>
                <a:ea typeface="方正姚体"/>
              </a:rPr>
              <a:t> （二）制订的目的和意义</a:t>
            </a:r>
            <a:r>
              <a:rPr lang="zh-CN" altLang="en-US" sz="2300" b="1">
                <a:solidFill>
                  <a:srgbClr val="000000"/>
                </a:solidFill>
                <a:effectLst>
                  <a:outerShdw blurRad="38100" dist="38100" dir="2700000" algn="tl">
                    <a:schemeClr val="bg2"/>
                  </a:outerShdw>
                </a:effectLst>
                <a:latin typeface="黑体" pitchFamily="2" charset="-122"/>
                <a:ea typeface="方正姚体"/>
              </a:rPr>
              <a:t> </a:t>
            </a:r>
          </a:p>
          <a:p>
            <a:pPr lvl="0">
              <a:lnSpc>
                <a:spcPct val="115000"/>
              </a:lnSpc>
            </a:pPr>
            <a:r>
              <a:rPr lang="zh-CN" altLang="en-US" sz="2300" b="1">
                <a:solidFill>
                  <a:srgbClr val="000000"/>
                </a:solidFill>
                <a:effectLst>
                  <a:outerShdw blurRad="38100" dist="38100" dir="2700000" algn="tl">
                    <a:schemeClr val="bg2"/>
                  </a:outerShdw>
                </a:effectLst>
                <a:latin typeface="黑体" pitchFamily="2" charset="-122"/>
                <a:ea typeface="方正姚体"/>
              </a:rPr>
              <a:t> </a:t>
            </a:r>
            <a:r>
              <a:rPr lang="zh-CN" altLang="en-US" sz="2100" b="1">
                <a:solidFill>
                  <a:srgbClr val="000000"/>
                </a:solidFill>
                <a:effectLst>
                  <a:outerShdw blurRad="38100" dist="38100" dir="2700000" algn="tl">
                    <a:schemeClr val="bg2"/>
                  </a:outerShdw>
                </a:effectLst>
                <a:latin typeface="黑体" pitchFamily="2" charset="-122"/>
                <a:ea typeface="方正姚体"/>
              </a:rPr>
              <a:t>（三）制订的原则</a:t>
            </a:r>
          </a:p>
          <a:p>
            <a:pPr lvl="0">
              <a:lnSpc>
                <a:spcPct val="115000"/>
              </a:lnSpc>
            </a:pPr>
            <a:r>
              <a:rPr lang="zh-CN" altLang="en-US" sz="2300" b="1">
                <a:solidFill>
                  <a:srgbClr val="000000"/>
                </a:solidFill>
                <a:effectLst>
                  <a:outerShdw blurRad="38100" dist="38100" dir="2700000" algn="tl">
                    <a:schemeClr val="bg2"/>
                  </a:outerShdw>
                </a:effectLst>
                <a:latin typeface="黑体" pitchFamily="2" charset="-122"/>
                <a:ea typeface="方正姚体"/>
              </a:rPr>
              <a:t>二、标准检验方法</a:t>
            </a:r>
            <a:r>
              <a:rPr lang="zh-CN" altLang="en-US" sz="2100" b="1">
                <a:solidFill>
                  <a:srgbClr val="000000"/>
                </a:solidFill>
                <a:effectLst>
                  <a:outerShdw blurRad="38100" dist="38100" dir="2700000" algn="tl">
                    <a:schemeClr val="bg2"/>
                  </a:outerShdw>
                </a:effectLst>
                <a:latin typeface="黑体" pitchFamily="2" charset="-122"/>
                <a:ea typeface="方正姚体"/>
              </a:rPr>
              <a:t>                                    </a:t>
            </a:r>
            <a:r>
              <a:rPr lang="zh-CN" altLang="en-US" sz="2200" b="1">
                <a:solidFill>
                  <a:srgbClr val="000000"/>
                </a:solidFill>
                <a:latin typeface="宋体" pitchFamily="2" charset="-122"/>
                <a:ea typeface="方正姚体"/>
                <a:hlinkClick action="ppaction://noaction" tooltip="返回"/>
              </a:rPr>
              <a:t>☞</a:t>
            </a:r>
            <a:endParaRPr lang="zh-CN" altLang="en-US" sz="2200" b="1">
              <a:solidFill>
                <a:srgbClr val="000000"/>
              </a:solidFill>
              <a:latin typeface="宋体" pitchFamily="2" charset="-122"/>
              <a:ea typeface="方正姚体"/>
            </a:endParaRPr>
          </a:p>
        </p:txBody>
      </p:sp>
      <p:sp>
        <p:nvSpPr>
          <p:cNvPr id="15396" name=""/>
          <p:cNvSpPr/>
          <p:nvPr/>
        </p:nvSpPr>
        <p:spPr>
          <a:xfrm>
            <a:off x="1546225" y="3819525"/>
            <a:ext cx="6632851" cy="472912"/>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2500" b="1">
                <a:solidFill>
                  <a:srgbClr val="000000"/>
                </a:solidFill>
                <a:latin typeface="黑体" pitchFamily="2" charset="-122"/>
                <a:ea typeface="方正姚体"/>
              </a:rPr>
              <a:t>第四节  食品卫生理化标准及标准检验方法 </a:t>
            </a:r>
          </a:p>
        </p:txBody>
      </p:sp>
      <p:sp>
        <p:nvSpPr>
          <p:cNvPr id="15397" name="Date Placeholder 3"/>
          <p:cNvSpPr>
            <a:spLocks noGrp="1"/>
          </p:cNvSpPr>
          <p:nvPr>
            <p:ph type="dt" sz="half" idx="2"/>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500" fill="hold" grpId="0" nodeType="afterEffect">
                                  <p:stCondLst>
                                    <p:cond delay="0"/>
                                  </p:stCondLst>
                                  <p:childTnLst>
                                    <p:set>
                                      <p:cBhvr additive="base">
                                        <p:cTn id="6" dur="1" fill="hold">
                                          <p:stCondLst>
                                            <p:cond delay="0"/>
                                          </p:stCondLst>
                                        </p:cTn>
                                        <p:tgtEl>
                                          <p:spTgt spid="15364"/>
                                        </p:tgtEl>
                                        <p:attrNameLst>
                                          <p:attrName>style.visibility</p:attrName>
                                        </p:attrNameLst>
                                      </p:cBhvr>
                                      <p:to>
                                        <p:strVal val="visible"/>
                                      </p:to>
                                    </p:set>
                                    <p:anim calcmode="lin" valueType="num">
                                      <p:cBhvr additive="base">
                                        <p:cTn id="7" dur="500" fill="hold"/>
                                        <p:tgtEl>
                                          <p:spTgt spid="15364"/>
                                        </p:tgtEl>
                                        <p:attrNameLst>
                                          <p:attrName>ppt_w</p:attrName>
                                        </p:attrNameLst>
                                      </p:cBhvr>
                                      <p:tavLst>
                                        <p:tav tm="0">
                                          <p:val>
                                            <p:fltVal val="0"/>
                                          </p:val>
                                        </p:tav>
                                        <p:tav tm="100000">
                                          <p:val>
                                            <p:strVal val="#ppt_w"/>
                                          </p:val>
                                        </p:tav>
                                      </p:tavLst>
                                    </p:anim>
                                    <p:anim calcmode="lin" valueType="num">
                                      <p:cBhvr additive="base">
                                        <p:cTn id="8" dur="500" fill="hold"/>
                                        <p:tgtEl>
                                          <p:spTgt spid="15364"/>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12" presetClass="entr" presetSubtype="1" dur="500" fill="hold" grpId="2" nodeType="afterEffect">
                                  <p:stCondLst>
                                    <p:cond delay="500"/>
                                  </p:stCondLst>
                                  <p:childTnLst>
                                    <p:set>
                                      <p:cBhvr additive="base">
                                        <p:cTn id="11" dur="1" fill="hold">
                                          <p:stCondLst>
                                            <p:cond delay="0"/>
                                          </p:stCondLst>
                                        </p:cTn>
                                        <p:tgtEl>
                                          <p:spTgt spid="15368"/>
                                        </p:tgtEl>
                                        <p:attrNameLst>
                                          <p:attrName>style.visibility</p:attrName>
                                        </p:attrNameLst>
                                      </p:cBhvr>
                                      <p:to>
                                        <p:strVal val="visible"/>
                                      </p:to>
                                    </p:set>
                                    <p:animEffect transition="in" filter="slide(fromTop)">
                                      <p:cBhvr additive="base">
                                        <p:cTn id="12" dur="500"/>
                                        <p:tgtEl>
                                          <p:spTgt spid="15368"/>
                                        </p:tgtEl>
                                      </p:cBhvr>
                                    </p:animEffect>
                                  </p:childTnLst>
                                </p:cTn>
                              </p:par>
                            </p:childTnLst>
                          </p:cTn>
                        </p:par>
                        <p:par>
                          <p:cTn id="13" fill="hold" nodeType="afterGroup">
                            <p:stCondLst>
                              <p:cond delay="1500"/>
                            </p:stCondLst>
                            <p:childTnLst>
                              <p:par>
                                <p:cTn id="14" presetID="18" presetClass="entr" presetSubtype="3" dur="500" fill="hold" grpId="1" nodeType="afterEffect">
                                  <p:stCondLst>
                                    <p:cond delay="1000"/>
                                  </p:stCondLst>
                                  <p:childTnLst>
                                    <p:set>
                                      <p:cBhvr additive="base">
                                        <p:cTn id="15" dur="1" fill="hold">
                                          <p:stCondLst>
                                            <p:cond delay="0"/>
                                          </p:stCondLst>
                                        </p:cTn>
                                        <p:tgtEl>
                                          <p:spTgt spid="15366"/>
                                        </p:tgtEl>
                                        <p:attrNameLst>
                                          <p:attrName>style.visibility</p:attrName>
                                        </p:attrNameLst>
                                      </p:cBhvr>
                                      <p:to>
                                        <p:strVal val="visible"/>
                                      </p:to>
                                    </p:set>
                                    <p:animEffect transition="in" filter="strips(upRight)">
                                      <p:cBhvr additive="base">
                                        <p:cTn id="16" dur="500"/>
                                        <p:tgtEl>
                                          <p:spTgt spid="15366"/>
                                        </p:tgtEl>
                                      </p:cBhvr>
                                    </p:animEffect>
                                  </p:childTnLst>
                                </p:cTn>
                              </p:par>
                            </p:childTnLst>
                          </p:cTn>
                        </p:par>
                      </p:childTnLst>
                    </p:cTn>
                  </p:par>
                  <p:par>
                    <p:cTn id="17" fill="hold" nodeType="clickPar">
                      <p:stCondLst>
                        <p:cond delay="indefinite"/>
                        <p:cond evt="onBegin" delay="0">
                          <p:tn val="16"/>
                        </p:cond>
                      </p:stCondLst>
                      <p:childTnLst>
                        <p:par>
                          <p:cTn id="18" fill="hold" nodeType="afterGroup">
                            <p:stCondLst>
                              <p:cond delay="0"/>
                            </p:stCondLst>
                            <p:childTnLst>
                              <p:par>
                                <p:cTn id="19" presetID="12" presetClass="entr" presetSubtype="1" dur="500" fill="hold" grpId="4" nodeType="clickEffect">
                                  <p:stCondLst>
                                    <p:cond delay="0"/>
                                  </p:stCondLst>
                                  <p:childTnLst>
                                    <p:set>
                                      <p:cBhvr additive="base">
                                        <p:cTn id="20" dur="1" fill="hold">
                                          <p:stCondLst>
                                            <p:cond delay="0"/>
                                          </p:stCondLst>
                                        </p:cTn>
                                        <p:tgtEl>
                                          <p:spTgt spid="15396"/>
                                        </p:tgtEl>
                                        <p:attrNameLst>
                                          <p:attrName>style.visibility</p:attrName>
                                        </p:attrNameLst>
                                      </p:cBhvr>
                                      <p:to>
                                        <p:strVal val="visible"/>
                                      </p:to>
                                    </p:set>
                                    <p:animEffect transition="in" filter="slide(fromTop)">
                                      <p:cBhvr additive="base">
                                        <p:cTn id="21" dur="500"/>
                                        <p:tgtEl>
                                          <p:spTgt spid="15396"/>
                                        </p:tgtEl>
                                      </p:cBhvr>
                                    </p:animEffect>
                                  </p:childTnLst>
                                </p:cTn>
                              </p:par>
                            </p:childTnLst>
                          </p:cTn>
                        </p:par>
                        <p:par>
                          <p:cTn id="22" fill="hold" nodeType="afterGroup">
                            <p:stCondLst>
                              <p:cond delay="500"/>
                            </p:stCondLst>
                            <p:childTnLst>
                              <p:par>
                                <p:cTn id="23" presetID="18" presetClass="entr" presetSubtype="3" dur="500" fill="hold" grpId="3" nodeType="afterEffect">
                                  <p:stCondLst>
                                    <p:cond delay="500"/>
                                  </p:stCondLst>
                                  <p:childTnLst>
                                    <p:set>
                                      <p:cBhvr additive="base">
                                        <p:cTn id="24" dur="1" fill="hold">
                                          <p:stCondLst>
                                            <p:cond delay="0"/>
                                          </p:stCondLst>
                                        </p:cTn>
                                        <p:tgtEl>
                                          <p:spTgt spid="15395"/>
                                        </p:tgtEl>
                                        <p:attrNameLst>
                                          <p:attrName>style.visibility</p:attrName>
                                        </p:attrNameLst>
                                      </p:cBhvr>
                                      <p:to>
                                        <p:strVal val="visible"/>
                                      </p:to>
                                    </p:set>
                                    <p:animEffect transition="in" filter="strips(upRight)">
                                      <p:cBhvr additive="base">
                                        <p:cTn id="25" dur="500"/>
                                        <p:tgtEl>
                                          <p:spTgt spid="153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4" grpId="0"/>
      <p:bldP spid="15366" grpId="1"/>
      <p:bldP spid="15368" grpId="2"/>
      <p:bldP spid="15395" grpId="3"/>
      <p:bldP spid="15396" grpId="4"/>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78024" name=""/>
          <p:cNvSpPr/>
          <p:nvPr/>
        </p:nvSpPr>
        <p:spPr>
          <a:xfrm>
            <a:off x="1814512" y="5656262"/>
            <a:ext cx="5400675" cy="830262"/>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7868" name=""/>
          <p:cNvSpPr/>
          <p:nvPr/>
        </p:nvSpPr>
        <p:spPr>
          <a:xfrm>
            <a:off x="1874838" y="641350"/>
            <a:ext cx="5871678" cy="57969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nvGrpSpPr>
          <p:cNvPr id="77975" name=""/>
          <p:cNvGrpSpPr/>
          <p:nvPr/>
        </p:nvGrpSpPr>
        <p:grpSpPr>
          <a:xfrm>
            <a:off x="3759200" y="1252538"/>
            <a:ext cx="1630362" cy="647700"/>
            <a:chOff x="2352" y="789"/>
            <a:chExt cx="1027" cy="408"/>
          </a:xfrm>
        </p:grpSpPr>
        <p:sp>
          <p:nvSpPr>
            <p:cNvPr id="77870"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7974"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77983" name=""/>
          <p:cNvGrpSpPr/>
          <p:nvPr/>
        </p:nvGrpSpPr>
        <p:grpSpPr>
          <a:xfrm>
            <a:off x="3479800" y="2098675"/>
            <a:ext cx="2232025" cy="568325"/>
            <a:chOff x="2200" y="1314"/>
            <a:chExt cx="1406" cy="358"/>
          </a:xfrm>
        </p:grpSpPr>
        <p:sp>
          <p:nvSpPr>
            <p:cNvPr id="77981" name=""/>
            <p:cNvSpPr/>
            <p:nvPr/>
          </p:nvSpPr>
          <p:spPr>
            <a:xfrm>
              <a:off x="2245" y="1314"/>
              <a:ext cx="1315"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7979" name=""/>
            <p:cNvSpPr/>
            <p:nvPr/>
          </p:nvSpPr>
          <p:spPr>
            <a:xfrm>
              <a:off x="2199" y="1341"/>
              <a:ext cx="140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可信度的分析 </a:t>
              </a:r>
            </a:p>
          </p:txBody>
        </p:sp>
      </p:grpSp>
      <p:sp>
        <p:nvSpPr>
          <p:cNvPr id="77987"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78040" name=""/>
          <p:cNvGrpSpPr/>
          <p:nvPr/>
        </p:nvGrpSpPr>
        <p:grpSpPr>
          <a:xfrm>
            <a:off x="3549650" y="2852738"/>
            <a:ext cx="2070100" cy="457200"/>
            <a:chOff x="2290" y="1797"/>
            <a:chExt cx="1304" cy="288"/>
          </a:xfrm>
        </p:grpSpPr>
        <p:sp>
          <p:nvSpPr>
            <p:cNvPr id="77989" name=""/>
            <p:cNvSpPr/>
            <p:nvPr/>
          </p:nvSpPr>
          <p:spPr>
            <a:xfrm>
              <a:off x="2327" y="1813"/>
              <a:ext cx="1224" cy="272"/>
            </a:xfrm>
            <a:prstGeom prst="octagon">
              <a:avLst>
                <a:gd name="adj" fmla="val 29287"/>
              </a:avLst>
            </a:prstGeom>
            <a:solidFill>
              <a:srgbClr val="FFE4C9"/>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7988" name=""/>
            <p:cNvSpPr/>
            <p:nvPr/>
          </p:nvSpPr>
          <p:spPr>
            <a:xfrm>
              <a:off x="2289" y="1797"/>
              <a:ext cx="1305"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平均值与误差</a:t>
              </a:r>
            </a:p>
          </p:txBody>
        </p:sp>
      </p:grpSp>
      <p:sp>
        <p:nvSpPr>
          <p:cNvPr id="77991" name=""/>
          <p:cNvSpPr/>
          <p:nvPr/>
        </p:nvSpPr>
        <p:spPr>
          <a:xfrm rot="5400000">
            <a:off x="4498181" y="2639219"/>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77996" name=""/>
          <p:cNvGrpSpPr/>
          <p:nvPr/>
        </p:nvGrpSpPr>
        <p:grpSpPr>
          <a:xfrm>
            <a:off x="1997075" y="3424238"/>
            <a:ext cx="1152525" cy="442912"/>
            <a:chOff x="1202" y="2251"/>
            <a:chExt cx="726" cy="279"/>
          </a:xfrm>
        </p:grpSpPr>
        <p:sp>
          <p:nvSpPr>
            <p:cNvPr id="77995" name=""/>
            <p:cNvSpPr/>
            <p:nvPr/>
          </p:nvSpPr>
          <p:spPr>
            <a:xfrm>
              <a:off x="1247" y="2280"/>
              <a:ext cx="635" cy="227"/>
            </a:xfrm>
            <a:prstGeom prst="roundRect">
              <a:avLst>
                <a:gd name="adj" fmla="val 16667"/>
              </a:avLst>
            </a:prstGeom>
            <a:solidFill>
              <a:srgbClr val="E3FFC9"/>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7992" name=""/>
            <p:cNvSpPr/>
            <p:nvPr/>
          </p:nvSpPr>
          <p:spPr>
            <a:xfrm>
              <a:off x="1202" y="2251"/>
              <a:ext cx="727"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平均值 </a:t>
              </a:r>
            </a:p>
          </p:txBody>
        </p:sp>
      </p:grpSp>
      <p:grpSp>
        <p:nvGrpSpPr>
          <p:cNvPr id="77998" name=""/>
          <p:cNvGrpSpPr/>
          <p:nvPr/>
        </p:nvGrpSpPr>
        <p:grpSpPr>
          <a:xfrm>
            <a:off x="6075362" y="3411538"/>
            <a:ext cx="1017588" cy="442912"/>
            <a:chOff x="3651" y="2243"/>
            <a:chExt cx="641" cy="279"/>
          </a:xfrm>
        </p:grpSpPr>
        <p:sp>
          <p:nvSpPr>
            <p:cNvPr id="77997" name=""/>
            <p:cNvSpPr/>
            <p:nvPr/>
          </p:nvSpPr>
          <p:spPr>
            <a:xfrm>
              <a:off x="3651" y="2280"/>
              <a:ext cx="635" cy="227"/>
            </a:xfrm>
            <a:prstGeom prst="roundRect">
              <a:avLst>
                <a:gd name="adj" fmla="val 16667"/>
              </a:avLst>
            </a:prstGeom>
            <a:solidFill>
              <a:srgbClr val="E3FFC9"/>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7993" name=""/>
            <p:cNvSpPr/>
            <p:nvPr/>
          </p:nvSpPr>
          <p:spPr>
            <a:xfrm>
              <a:off x="3657" y="2243"/>
              <a:ext cx="636"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误差 </a:t>
              </a:r>
            </a:p>
          </p:txBody>
        </p:sp>
      </p:grpSp>
      <p:grpSp>
        <p:nvGrpSpPr>
          <p:cNvPr id="78027" name=""/>
          <p:cNvGrpSpPr/>
          <p:nvPr/>
        </p:nvGrpSpPr>
        <p:grpSpPr>
          <a:xfrm>
            <a:off x="1581150" y="4371975"/>
            <a:ext cx="1944688" cy="792162"/>
            <a:chOff x="884" y="2720"/>
            <a:chExt cx="1225" cy="499"/>
          </a:xfrm>
        </p:grpSpPr>
        <p:sp>
          <p:nvSpPr>
            <p:cNvPr id="78026" name=""/>
            <p:cNvSpPr/>
            <p:nvPr/>
          </p:nvSpPr>
          <p:spPr>
            <a:xfrm>
              <a:off x="906" y="2720"/>
              <a:ext cx="1179" cy="499"/>
            </a:xfrm>
            <a:prstGeom prst="roundRect">
              <a:avLst>
                <a:gd name="adj" fmla="val 16667"/>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7999" name=""/>
            <p:cNvSpPr/>
            <p:nvPr/>
          </p:nvSpPr>
          <p:spPr>
            <a:xfrm>
              <a:off x="883" y="2723"/>
              <a:ext cx="1226" cy="48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Arial"/>
                  <a:ea typeface="方正姚体"/>
                </a:rPr>
                <a:t>多次重复测定结果的平均值  </a:t>
              </a:r>
            </a:p>
          </p:txBody>
        </p:sp>
      </p:grpSp>
      <p:grpSp>
        <p:nvGrpSpPr>
          <p:cNvPr id="78011" name=""/>
          <p:cNvGrpSpPr/>
          <p:nvPr/>
        </p:nvGrpSpPr>
        <p:grpSpPr>
          <a:xfrm>
            <a:off x="1801812" y="5876925"/>
            <a:ext cx="503238" cy="457200"/>
            <a:chOff x="295" y="3430"/>
            <a:chExt cx="317" cy="288"/>
          </a:xfrm>
        </p:grpSpPr>
        <p:sp>
          <p:nvSpPr>
            <p:cNvPr id="78004" name=""/>
            <p:cNvSpPr/>
            <p:nvPr/>
          </p:nvSpPr>
          <p:spPr>
            <a:xfrm>
              <a:off x="295" y="3430"/>
              <a:ext cx="31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X</a:t>
              </a:r>
            </a:p>
          </p:txBody>
        </p:sp>
        <p:cxnSp>
          <p:nvCxnSpPr>
            <p:cNvPr id="78005" name=""/>
            <p:cNvCxnSpPr/>
            <p:nvPr/>
          </p:nvCxnSpPr>
          <p:spPr>
            <a:xfrm>
              <a:off x="393" y="3489"/>
              <a:ext cx="136" cy="0"/>
            </a:xfrm>
            <a:prstGeom prst="line">
              <a:avLst/>
            </a:prstGeom>
            <a:noFill/>
            <a:ln w="19050">
              <a:solidFill>
                <a:schemeClr val="bg1"/>
              </a:solidFill>
              <a:miter lim="800000"/>
            </a:ln>
          </p:spPr>
        </p:cxnSp>
      </p:grpSp>
      <p:sp>
        <p:nvSpPr>
          <p:cNvPr id="78007" name=""/>
          <p:cNvSpPr/>
          <p:nvPr/>
        </p:nvSpPr>
        <p:spPr>
          <a:xfrm>
            <a:off x="2151453" y="5856288"/>
            <a:ext cx="488168" cy="457657"/>
          </a:xfrm>
          <a:prstGeom prst="rect">
            <a:avLst/>
          </a:prstGeom>
          <a:noFill/>
          <a:ln>
            <a:noFill/>
            <a:miter lim="800000"/>
          </a:ln>
        </p:spPr>
        <p:txBody>
          <a:bodyPr wrap="none" anchor="t" anchorCtr="0">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r>
              <a:rPr lang="zh-CN" altLang="en-US">
                <a:solidFill>
                  <a:srgbClr val="000000"/>
                </a:solidFill>
                <a:effectLst>
                  <a:outerShdw blurRad="38100" dist="38100" dir="2700000" algn="tl">
                    <a:schemeClr val="bg2"/>
                  </a:outerShdw>
                </a:effectLst>
                <a:latin typeface="黑体" pitchFamily="2" charset="-122"/>
                <a:ea typeface="方正姚体"/>
              </a:rPr>
              <a:t>＝</a:t>
            </a:r>
          </a:p>
        </p:txBody>
      </p:sp>
      <p:grpSp>
        <p:nvGrpSpPr>
          <p:cNvPr id="78018" name=""/>
          <p:cNvGrpSpPr/>
          <p:nvPr/>
        </p:nvGrpSpPr>
        <p:grpSpPr>
          <a:xfrm>
            <a:off x="2505075" y="5589588"/>
            <a:ext cx="3624262" cy="889000"/>
            <a:chOff x="778" y="3249"/>
            <a:chExt cx="2283" cy="560"/>
          </a:xfrm>
        </p:grpSpPr>
        <p:grpSp>
          <p:nvGrpSpPr>
            <p:cNvPr id="78015" name=""/>
            <p:cNvGrpSpPr/>
            <p:nvPr/>
          </p:nvGrpSpPr>
          <p:grpSpPr>
            <a:xfrm>
              <a:off x="778" y="3249"/>
              <a:ext cx="2283" cy="314"/>
              <a:chOff x="778" y="3265"/>
              <a:chExt cx="2283" cy="314"/>
            </a:xfrm>
          </p:grpSpPr>
          <p:sp>
            <p:nvSpPr>
              <p:cNvPr id="78010" name=""/>
              <p:cNvSpPr/>
              <p:nvPr/>
            </p:nvSpPr>
            <p:spPr>
              <a:xfrm>
                <a:off x="778" y="3308"/>
                <a:ext cx="1468"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en-US" altLang="zh-CN" sz="2200" b="1">
                    <a:solidFill>
                      <a:srgbClr val="000000"/>
                    </a:solidFill>
                    <a:ea typeface="方正姚体"/>
                  </a:rPr>
                  <a:t>X</a:t>
                </a:r>
                <a:r>
                  <a:rPr lang="en-US" altLang="zh-CN" sz="2200" b="1" baseline="-25000">
                    <a:solidFill>
                      <a:srgbClr val="000000"/>
                    </a:solidFill>
                    <a:ea typeface="方正姚体"/>
                  </a:rPr>
                  <a:t>1 </a:t>
                </a:r>
                <a:r>
                  <a:rPr lang="zh-CN" altLang="en-US" sz="2200" b="1">
                    <a:solidFill>
                      <a:srgbClr val="000000"/>
                    </a:solidFill>
                    <a:ea typeface="方正姚体"/>
                  </a:rPr>
                  <a:t>＋ </a:t>
                </a:r>
                <a:r>
                  <a:rPr lang="en-US" altLang="zh-CN" sz="2200" b="1">
                    <a:solidFill>
                      <a:srgbClr val="000000"/>
                    </a:solidFill>
                    <a:ea typeface="方正姚体"/>
                  </a:rPr>
                  <a:t>X</a:t>
                </a:r>
                <a:r>
                  <a:rPr lang="en-US" altLang="zh-CN" sz="2200" b="1" baseline="-25000">
                    <a:solidFill>
                      <a:srgbClr val="000000"/>
                    </a:solidFill>
                    <a:ea typeface="方正姚体"/>
                  </a:rPr>
                  <a:t>2 </a:t>
                </a:r>
                <a:r>
                  <a:rPr lang="zh-CN" altLang="en-US" sz="2200" b="1">
                    <a:solidFill>
                      <a:srgbClr val="000000"/>
                    </a:solidFill>
                    <a:ea typeface="方正姚体"/>
                  </a:rPr>
                  <a:t>＋ </a:t>
                </a:r>
                <a:r>
                  <a:rPr lang="en-US" altLang="zh-CN" sz="2200" b="1">
                    <a:solidFill>
                      <a:srgbClr val="000000"/>
                    </a:solidFill>
                    <a:ea typeface="方正姚体"/>
                  </a:rPr>
                  <a:t>X</a:t>
                </a:r>
                <a:r>
                  <a:rPr lang="en-US" altLang="zh-CN" sz="2200" b="1" baseline="-25000">
                    <a:solidFill>
                      <a:srgbClr val="000000"/>
                    </a:solidFill>
                    <a:ea typeface="方正姚体"/>
                  </a:rPr>
                  <a:t>3 </a:t>
                </a:r>
                <a:r>
                  <a:rPr lang="zh-CN" altLang="en-US" sz="2200" b="1">
                    <a:solidFill>
                      <a:srgbClr val="000000"/>
                    </a:solidFill>
                    <a:ea typeface="方正姚体"/>
                  </a:rPr>
                  <a:t>＋</a:t>
                </a:r>
                <a:endParaRPr lang="en-US" altLang="zh-CN" sz="2100" b="1">
                  <a:solidFill>
                    <a:srgbClr val="000000"/>
                  </a:solidFill>
                  <a:latin typeface="宋体" pitchFamily="2" charset="-122"/>
                  <a:ea typeface="方正姚体"/>
                </a:endParaRPr>
              </a:p>
            </p:txBody>
          </p:sp>
          <p:sp>
            <p:nvSpPr>
              <p:cNvPr id="78013" name=""/>
              <p:cNvSpPr/>
              <p:nvPr/>
            </p:nvSpPr>
            <p:spPr>
              <a:xfrm>
                <a:off x="2058" y="3265"/>
                <a:ext cx="545"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sz="2200" b="1">
                    <a:solidFill>
                      <a:srgbClr val="000000"/>
                    </a:solidFill>
                    <a:effectLst>
                      <a:outerShdw blurRad="38100" dist="38100" dir="2700000" algn="tl">
                        <a:schemeClr val="bg2"/>
                      </a:outerShdw>
                    </a:effectLst>
                    <a:latin typeface="黑体" pitchFamily="2" charset="-122"/>
                    <a:ea typeface="方正姚体"/>
                  </a:rPr>
                  <a:t>……</a:t>
                </a:r>
                <a:endParaRPr lang="zh-CN" altLang="en-US" sz="2200" b="1">
                  <a:solidFill>
                    <a:srgbClr val="000000"/>
                  </a:solidFill>
                  <a:effectLst>
                    <a:outerShdw blurRad="38100" dist="38100" dir="2700000" algn="tl">
                      <a:schemeClr val="bg2"/>
                    </a:outerShdw>
                  </a:effectLst>
                  <a:latin typeface="黑体" pitchFamily="2" charset="-122"/>
                  <a:ea typeface="方正姚体"/>
                </a:endParaRPr>
              </a:p>
            </p:txBody>
          </p:sp>
          <p:sp>
            <p:nvSpPr>
              <p:cNvPr id="78014" name=""/>
              <p:cNvSpPr/>
              <p:nvPr/>
            </p:nvSpPr>
            <p:spPr>
              <a:xfrm>
                <a:off x="2426" y="3310"/>
                <a:ext cx="636"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ea typeface="方正姚体"/>
                  </a:rPr>
                  <a:t>＋ </a:t>
                </a:r>
                <a:r>
                  <a:rPr lang="en-US" altLang="zh-CN" sz="2200" b="1">
                    <a:solidFill>
                      <a:srgbClr val="000000"/>
                    </a:solidFill>
                    <a:ea typeface="方正姚体"/>
                  </a:rPr>
                  <a:t>X</a:t>
                </a:r>
                <a:r>
                  <a:rPr lang="en-US" altLang="zh-CN" sz="2200" b="1" baseline="-25000">
                    <a:solidFill>
                      <a:srgbClr val="000000"/>
                    </a:solidFill>
                    <a:ea typeface="方正姚体"/>
                  </a:rPr>
                  <a:t>n</a:t>
                </a:r>
                <a:endParaRPr lang="zh-CN" altLang="en-US" sz="2200" b="1" baseline="-25000">
                  <a:solidFill>
                    <a:srgbClr val="000000"/>
                  </a:solidFill>
                  <a:ea typeface="方正姚体"/>
                </a:endParaRPr>
              </a:p>
            </p:txBody>
          </p:sp>
        </p:grpSp>
        <p:cxnSp>
          <p:nvCxnSpPr>
            <p:cNvPr id="78016" name=""/>
            <p:cNvCxnSpPr/>
            <p:nvPr/>
          </p:nvCxnSpPr>
          <p:spPr>
            <a:xfrm>
              <a:off x="815" y="3582"/>
              <a:ext cx="2132" cy="0"/>
            </a:xfrm>
            <a:prstGeom prst="line">
              <a:avLst/>
            </a:prstGeom>
            <a:noFill/>
            <a:ln w="19050">
              <a:solidFill>
                <a:schemeClr val="bg1"/>
              </a:solidFill>
              <a:miter lim="800000"/>
            </a:ln>
          </p:spPr>
        </p:cxnSp>
        <p:sp>
          <p:nvSpPr>
            <p:cNvPr id="78017" name=""/>
            <p:cNvSpPr/>
            <p:nvPr/>
          </p:nvSpPr>
          <p:spPr>
            <a:xfrm>
              <a:off x="1639" y="3521"/>
              <a:ext cx="40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n</a:t>
              </a:r>
            </a:p>
          </p:txBody>
        </p:sp>
      </p:grpSp>
      <p:grpSp>
        <p:nvGrpSpPr>
          <p:cNvPr id="78031" name=""/>
          <p:cNvGrpSpPr/>
          <p:nvPr/>
        </p:nvGrpSpPr>
        <p:grpSpPr>
          <a:xfrm>
            <a:off x="5929312" y="5673725"/>
            <a:ext cx="1450975" cy="812800"/>
            <a:chOff x="2713" y="3644"/>
            <a:chExt cx="914" cy="512"/>
          </a:xfrm>
        </p:grpSpPr>
        <p:sp>
          <p:nvSpPr>
            <p:cNvPr id="78019" name=""/>
            <p:cNvSpPr/>
            <p:nvPr/>
          </p:nvSpPr>
          <p:spPr>
            <a:xfrm>
              <a:off x="2713" y="3764"/>
              <a:ext cx="308" cy="288"/>
            </a:xfrm>
            <a:prstGeom prst="rect">
              <a:avLst/>
            </a:prstGeom>
            <a:noFill/>
            <a:ln>
              <a:noFill/>
              <a:miter lim="800000"/>
            </a:ln>
          </p:spPr>
          <p:txBody>
            <a:bodyPr wrap="none" anchor="t" anchorCtr="0">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r>
                <a:rPr lang="zh-CN" altLang="en-US">
                  <a:solidFill>
                    <a:srgbClr val="000000"/>
                  </a:solidFill>
                  <a:effectLst>
                    <a:outerShdw blurRad="38100" dist="38100" dir="2700000" algn="tl">
                      <a:schemeClr val="bg2"/>
                    </a:outerShdw>
                  </a:effectLst>
                  <a:latin typeface="黑体" pitchFamily="2" charset="-122"/>
                  <a:ea typeface="方正姚体"/>
                </a:rPr>
                <a:t>＝</a:t>
              </a:r>
            </a:p>
          </p:txBody>
        </p:sp>
        <p:grpSp>
          <p:nvGrpSpPr>
            <p:cNvPr id="78023" name=""/>
            <p:cNvGrpSpPr/>
            <p:nvPr/>
          </p:nvGrpSpPr>
          <p:grpSpPr>
            <a:xfrm>
              <a:off x="2976" y="3644"/>
              <a:ext cx="651" cy="512"/>
              <a:chOff x="3363" y="3286"/>
              <a:chExt cx="651" cy="512"/>
            </a:xfrm>
          </p:grpSpPr>
          <p:sp>
            <p:nvSpPr>
              <p:cNvPr id="78020" name=""/>
              <p:cNvSpPr/>
              <p:nvPr/>
            </p:nvSpPr>
            <p:spPr>
              <a:xfrm>
                <a:off x="3363" y="3286"/>
                <a:ext cx="652"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r>
                  <a:rPr lang="zh-CN" altLang="en-US" sz="2200" b="1">
                    <a:solidFill>
                      <a:srgbClr val="000000"/>
                    </a:solidFill>
                    <a:ea typeface="方正姚体"/>
                  </a:rPr>
                  <a:t>∑</a:t>
                </a:r>
                <a:r>
                  <a:rPr lang="en-US" altLang="zh-CN" sz="2200" b="1">
                    <a:solidFill>
                      <a:srgbClr val="000000"/>
                    </a:solidFill>
                    <a:ea typeface="方正姚体"/>
                  </a:rPr>
                  <a:t>X</a:t>
                </a:r>
                <a:r>
                  <a:rPr lang="en-US" altLang="zh-CN" sz="2200" b="1" baseline="-25000">
                    <a:solidFill>
                      <a:srgbClr val="000000"/>
                    </a:solidFill>
                    <a:ea typeface="方正姚体"/>
                  </a:rPr>
                  <a:t>i </a:t>
                </a:r>
                <a:endParaRPr lang="zh-CN" altLang="en-US" sz="2200" b="1" baseline="-25000">
                  <a:solidFill>
                    <a:srgbClr val="000000"/>
                  </a:solidFill>
                  <a:ea typeface="方正姚体"/>
                </a:endParaRPr>
              </a:p>
            </p:txBody>
          </p:sp>
          <p:cxnSp>
            <p:nvCxnSpPr>
              <p:cNvPr id="78021" name=""/>
              <p:cNvCxnSpPr/>
              <p:nvPr/>
            </p:nvCxnSpPr>
            <p:spPr>
              <a:xfrm>
                <a:off x="3379" y="3566"/>
                <a:ext cx="454" cy="0"/>
              </a:xfrm>
              <a:prstGeom prst="line">
                <a:avLst/>
              </a:prstGeom>
              <a:noFill/>
              <a:ln w="19050">
                <a:solidFill>
                  <a:schemeClr val="bg1"/>
                </a:solidFill>
                <a:miter lim="800000"/>
              </a:ln>
            </p:spPr>
          </p:cxnSp>
          <p:sp>
            <p:nvSpPr>
              <p:cNvPr id="78022" name=""/>
              <p:cNvSpPr/>
              <p:nvPr/>
            </p:nvSpPr>
            <p:spPr>
              <a:xfrm>
                <a:off x="3424" y="3510"/>
                <a:ext cx="363"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n</a:t>
                </a:r>
              </a:p>
            </p:txBody>
          </p:sp>
        </p:grpSp>
      </p:grpSp>
      <p:grpSp>
        <p:nvGrpSpPr>
          <p:cNvPr id="78033" name=""/>
          <p:cNvGrpSpPr/>
          <p:nvPr/>
        </p:nvGrpSpPr>
        <p:grpSpPr>
          <a:xfrm>
            <a:off x="1042988" y="2908300"/>
            <a:ext cx="1152525" cy="419100"/>
            <a:chOff x="657" y="1888"/>
            <a:chExt cx="726" cy="264"/>
          </a:xfrm>
        </p:grpSpPr>
        <p:sp>
          <p:nvSpPr>
            <p:cNvPr id="78032" name=""/>
            <p:cNvSpPr/>
            <p:nvPr/>
          </p:nvSpPr>
          <p:spPr>
            <a:xfrm>
              <a:off x="772" y="1925"/>
              <a:ext cx="499" cy="227"/>
            </a:xfrm>
            <a:prstGeom prst="wedgeRoundRectCallout">
              <a:avLst>
                <a:gd name="adj1" fmla="val 74852"/>
                <a:gd name="adj2" fmla="val 120486"/>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78025" name=""/>
            <p:cNvSpPr/>
            <p:nvPr/>
          </p:nvSpPr>
          <p:spPr>
            <a:xfrm>
              <a:off x="657" y="1888"/>
              <a:ext cx="727"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估计值</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sp>
        <p:nvSpPr>
          <p:cNvPr id="78028" name=""/>
          <p:cNvSpPr/>
          <p:nvPr/>
        </p:nvSpPr>
        <p:spPr>
          <a:xfrm rot="5400000">
            <a:off x="2366169" y="3977481"/>
            <a:ext cx="392112" cy="215900"/>
          </a:xfrm>
          <a:prstGeom prst="notchedRightArrow">
            <a:avLst>
              <a:gd name="adj1" fmla="val 50000"/>
              <a:gd name="adj2" fmla="val 45404"/>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8029" name=""/>
          <p:cNvSpPr/>
          <p:nvPr/>
        </p:nvSpPr>
        <p:spPr>
          <a:xfrm rot="4740000" flipH="1">
            <a:off x="3043238" y="2828925"/>
            <a:ext cx="168275" cy="974725"/>
          </a:xfrm>
          <a:prstGeom prst="downArrow">
            <a:avLst>
              <a:gd name="adj1" fmla="val 50000"/>
              <a:gd name="adj2" fmla="val 144811"/>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8030" name=""/>
          <p:cNvSpPr/>
          <p:nvPr/>
        </p:nvSpPr>
        <p:spPr>
          <a:xfrm rot="16860000" flipH="1">
            <a:off x="5953919" y="2826544"/>
            <a:ext cx="173038" cy="984250"/>
          </a:xfrm>
          <a:prstGeom prst="downArrow">
            <a:avLst>
              <a:gd name="adj1" fmla="val 50000"/>
              <a:gd name="adj2" fmla="val 142202"/>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78036" name=""/>
          <p:cNvGrpSpPr/>
          <p:nvPr/>
        </p:nvGrpSpPr>
        <p:grpSpPr>
          <a:xfrm>
            <a:off x="5338762" y="4373562"/>
            <a:ext cx="2520950" cy="792162"/>
            <a:chOff x="3470" y="2720"/>
            <a:chExt cx="1588" cy="499"/>
          </a:xfrm>
        </p:grpSpPr>
        <p:sp>
          <p:nvSpPr>
            <p:cNvPr id="78035" name=""/>
            <p:cNvSpPr/>
            <p:nvPr/>
          </p:nvSpPr>
          <p:spPr>
            <a:xfrm>
              <a:off x="3515" y="2720"/>
              <a:ext cx="1497" cy="499"/>
            </a:xfrm>
            <a:prstGeom prst="roundRect">
              <a:avLst>
                <a:gd name="adj" fmla="val 16667"/>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8034" name=""/>
            <p:cNvSpPr/>
            <p:nvPr/>
          </p:nvSpPr>
          <p:spPr>
            <a:xfrm>
              <a:off x="3469" y="2723"/>
              <a:ext cx="1590" cy="48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Arial"/>
                  <a:ea typeface="方正姚体"/>
                </a:rPr>
                <a:t>分析结果与真实值之间的差值 </a:t>
              </a:r>
            </a:p>
          </p:txBody>
        </p:sp>
      </p:grpSp>
      <p:sp>
        <p:nvSpPr>
          <p:cNvPr id="78037" name=""/>
          <p:cNvSpPr/>
          <p:nvPr/>
        </p:nvSpPr>
        <p:spPr>
          <a:xfrm rot="5400000">
            <a:off x="6393656" y="3991769"/>
            <a:ext cx="392112" cy="215900"/>
          </a:xfrm>
          <a:prstGeom prst="notchedRightArrow">
            <a:avLst>
              <a:gd name="adj1" fmla="val 50000"/>
              <a:gd name="adj2" fmla="val 45404"/>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8039" name=""/>
          <p:cNvSpPr/>
          <p:nvPr/>
        </p:nvSpPr>
        <p:spPr>
          <a:xfrm>
            <a:off x="1271588" y="-100012"/>
            <a:ext cx="6852145" cy="823783"/>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sp>
        <p:nvSpPr>
          <p:cNvPr id="78041" name=""/>
          <p:cNvSpPr/>
          <p:nvPr/>
        </p:nvSpPr>
        <p:spPr>
          <a:xfrm>
            <a:off x="1331912" y="3716338"/>
            <a:ext cx="215900" cy="2736850"/>
          </a:xfrm>
          <a:prstGeom prst="curvedRightArrow">
            <a:avLst>
              <a:gd name="adj1" fmla="val 246487"/>
              <a:gd name="adj2" fmla="val 504711"/>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78042" name="Date Placeholder 1"/>
          <p:cNvSpPr>
            <a:spLocks noGrp="1"/>
          </p:cNvSpPr>
          <p:nvPr>
            <p:ph type="dt" sz="half"/>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1" dur="500" fill="hold" grpId="0" nodeType="afterEffect">
                                  <p:stCondLst>
                                    <p:cond delay="0"/>
                                  </p:stCondLst>
                                  <p:childTnLst>
                                    <p:set>
                                      <p:cBhvr additive="base">
                                        <p:cTn id="6" dur="1" fill="hold">
                                          <p:stCondLst>
                                            <p:cond delay="0"/>
                                          </p:stCondLst>
                                        </p:cTn>
                                        <p:tgtEl>
                                          <p:spTgt spid="77868"/>
                                        </p:tgtEl>
                                        <p:attrNameLst>
                                          <p:attrName>style.visibility</p:attrName>
                                        </p:attrNameLst>
                                      </p:cBhvr>
                                      <p:to>
                                        <p:strVal val="visible"/>
                                      </p:to>
                                    </p:set>
                                    <p:animEffect transition="in" filter="slide(fromTop)">
                                      <p:cBhvr additive="base">
                                        <p:cTn id="7" dur="500"/>
                                        <p:tgtEl>
                                          <p:spTgt spid="77868"/>
                                        </p:tgtEl>
                                      </p:cBhvr>
                                    </p:animEffect>
                                  </p:childTnLst>
                                </p:cTn>
                              </p:par>
                            </p:childTnLst>
                          </p:cTn>
                        </p:par>
                        <p:par>
                          <p:cTn id="8" fill="hold" nodeType="afterGroup">
                            <p:stCondLst>
                              <p:cond delay="500"/>
                            </p:stCondLst>
                            <p:childTnLst>
                              <p:par>
                                <p:cTn id="9" presetID="23" presetClass="entr" presetSubtype="528" dur="500" fill="hold" nodeType="afterEffect">
                                  <p:stCondLst>
                                    <p:cond delay="500"/>
                                  </p:stCondLst>
                                  <p:childTnLst>
                                    <p:set>
                                      <p:cBhvr additive="base">
                                        <p:cTn id="10" dur="1" fill="hold">
                                          <p:stCondLst>
                                            <p:cond delay="0"/>
                                          </p:stCondLst>
                                        </p:cTn>
                                        <p:tgtEl>
                                          <p:spTgt spid="77975"/>
                                        </p:tgtEl>
                                        <p:attrNameLst>
                                          <p:attrName>style.visibility</p:attrName>
                                        </p:attrNameLst>
                                      </p:cBhvr>
                                      <p:to>
                                        <p:strVal val="visible"/>
                                      </p:to>
                                    </p:set>
                                    <p:anim calcmode="lin" valueType="num">
                                      <p:cBhvr additive="base">
                                        <p:cTn id="11" dur="500" fill="hold"/>
                                        <p:tgtEl>
                                          <p:spTgt spid="77975"/>
                                        </p:tgtEl>
                                        <p:attrNameLst>
                                          <p:attrName>ppt_w</p:attrName>
                                        </p:attrNameLst>
                                      </p:cBhvr>
                                      <p:tavLst>
                                        <p:tav tm="0">
                                          <p:val>
                                            <p:fltVal val="0"/>
                                          </p:val>
                                        </p:tav>
                                        <p:tav tm="100000">
                                          <p:val>
                                            <p:strVal val="#ppt_w"/>
                                          </p:val>
                                        </p:tav>
                                      </p:tavLst>
                                    </p:anim>
                                    <p:anim calcmode="lin" valueType="num">
                                      <p:cBhvr additive="base">
                                        <p:cTn id="12" dur="500" fill="hold"/>
                                        <p:tgtEl>
                                          <p:spTgt spid="77975"/>
                                        </p:tgtEl>
                                        <p:attrNameLst>
                                          <p:attrName>ppt_h</p:attrName>
                                        </p:attrNameLst>
                                      </p:cBhvr>
                                      <p:tavLst>
                                        <p:tav tm="0">
                                          <p:val>
                                            <p:fltVal val="0"/>
                                          </p:val>
                                        </p:tav>
                                        <p:tav tm="100000">
                                          <p:val>
                                            <p:strVal val="#ppt_h"/>
                                          </p:val>
                                        </p:tav>
                                      </p:tavLst>
                                    </p:anim>
                                    <p:anim calcmode="lin" valueType="num">
                                      <p:cBhvr additive="base">
                                        <p:cTn id="13" dur="500" fill="hold"/>
                                        <p:tgtEl>
                                          <p:spTgt spid="77975"/>
                                        </p:tgtEl>
                                        <p:attrNameLst>
                                          <p:attrName>ppt_x</p:attrName>
                                        </p:attrNameLst>
                                      </p:cBhvr>
                                      <p:tavLst>
                                        <p:tav tm="0">
                                          <p:val>
                                            <p:fltVal val="0.5"/>
                                          </p:val>
                                        </p:tav>
                                        <p:tav tm="100000">
                                          <p:val>
                                            <p:strVal val="#ppt_x"/>
                                          </p:val>
                                        </p:tav>
                                      </p:tavLst>
                                    </p:anim>
                                    <p:anim calcmode="lin" valueType="num">
                                      <p:cBhvr additive="base">
                                        <p:cTn id="14" dur="500" fill="hold"/>
                                        <p:tgtEl>
                                          <p:spTgt spid="77975"/>
                                        </p:tgtEl>
                                        <p:attrNameLst>
                                          <p:attrName>ppt_y</p:attrName>
                                        </p:attrNameLst>
                                      </p:cBhvr>
                                      <p:tavLst>
                                        <p:tav tm="0">
                                          <p:val>
                                            <p:fltVal val="0.5"/>
                                          </p:val>
                                        </p:tav>
                                        <p:tav tm="100000">
                                          <p:val>
                                            <p:strVal val="#ppt_y"/>
                                          </p:val>
                                        </p:tav>
                                      </p:tavLst>
                                    </p:anim>
                                  </p:childTnLst>
                                </p:cTn>
                              </p:par>
                            </p:childTnLst>
                          </p:cTn>
                        </p:par>
                      </p:childTnLst>
                    </p:cTn>
                  </p:par>
                  <p:par>
                    <p:cTn id="15" fill="hold" nodeType="clickPar">
                      <p:stCondLst>
                        <p:cond delay="indefinite"/>
                        <p:cond evt="onBegin" delay="0">
                          <p:tn val="14"/>
                        </p:cond>
                      </p:stCondLst>
                      <p:childTnLst>
                        <p:par>
                          <p:cTn id="16" fill="hold" nodeType="afterGroup">
                            <p:stCondLst>
                              <p:cond delay="0"/>
                            </p:stCondLst>
                            <p:childTnLst>
                              <p:par>
                                <p:cTn id="17" presetID="22" presetClass="entr" presetSubtype="1" dur="500" fill="hold" nodeType="clickEffect">
                                  <p:stCondLst>
                                    <p:cond delay="0"/>
                                  </p:stCondLst>
                                  <p:childTnLst>
                                    <p:set>
                                      <p:cBhvr additive="base">
                                        <p:cTn id="18" dur="1" fill="hold">
                                          <p:stCondLst>
                                            <p:cond delay="0"/>
                                          </p:stCondLst>
                                        </p:cTn>
                                        <p:tgtEl>
                                          <p:spTgt spid="77987"/>
                                        </p:tgtEl>
                                        <p:attrNameLst>
                                          <p:attrName>style.visibility</p:attrName>
                                        </p:attrNameLst>
                                      </p:cBhvr>
                                      <p:to>
                                        <p:strVal val="visible"/>
                                      </p:to>
                                    </p:set>
                                    <p:animEffect transition="in" filter="wipe(up)">
                                      <p:cBhvr additive="base">
                                        <p:cTn id="19" dur="500"/>
                                        <p:tgtEl>
                                          <p:spTgt spid="77987"/>
                                        </p:tgtEl>
                                      </p:cBhvr>
                                    </p:animEffect>
                                  </p:childTnLst>
                                </p:cTn>
                              </p:par>
                            </p:childTnLst>
                          </p:cTn>
                        </p:par>
                        <p:par>
                          <p:cTn id="20" fill="hold" nodeType="afterGroup">
                            <p:stCondLst>
                              <p:cond delay="500"/>
                            </p:stCondLst>
                            <p:childTnLst>
                              <p:par>
                                <p:cTn id="21" presetID="20" presetClass="entr" presetSubtype="0" dur="500" fill="hold" nodeType="afterEffect">
                                  <p:stCondLst>
                                    <p:cond delay="500"/>
                                  </p:stCondLst>
                                  <p:childTnLst>
                                    <p:set>
                                      <p:cBhvr additive="base">
                                        <p:cTn id="22" dur="1" fill="hold">
                                          <p:stCondLst>
                                            <p:cond delay="0"/>
                                          </p:stCondLst>
                                        </p:cTn>
                                        <p:tgtEl>
                                          <p:spTgt spid="77983"/>
                                        </p:tgtEl>
                                        <p:attrNameLst>
                                          <p:attrName>style.visibility</p:attrName>
                                        </p:attrNameLst>
                                      </p:cBhvr>
                                      <p:to>
                                        <p:strVal val="visible"/>
                                      </p:to>
                                    </p:set>
                                    <p:animEffect transition="in" filter="wedge">
                                      <p:cBhvr additive="base">
                                        <p:cTn id="23" dur="500"/>
                                        <p:tgtEl>
                                          <p:spTgt spid="77983"/>
                                        </p:tgtEl>
                                      </p:cBhvr>
                                    </p:animEffect>
                                  </p:childTnLst>
                                </p:cTn>
                              </p:par>
                            </p:childTnLst>
                          </p:cTn>
                        </p:par>
                      </p:childTnLst>
                    </p:cTn>
                  </p:par>
                  <p:par>
                    <p:cTn id="24" fill="hold" nodeType="clickPar">
                      <p:stCondLst>
                        <p:cond delay="indefinite"/>
                        <p:cond evt="onBegin" delay="0">
                          <p:tn val="23"/>
                        </p:cond>
                      </p:stCondLst>
                      <p:childTnLst>
                        <p:par>
                          <p:cTn id="25" fill="hold" nodeType="afterGroup">
                            <p:stCondLst>
                              <p:cond delay="0"/>
                            </p:stCondLst>
                            <p:childTnLst>
                              <p:par>
                                <p:cTn id="26" presetID="22" presetClass="entr" presetSubtype="1" dur="500" fill="hold" nodeType="clickEffect">
                                  <p:stCondLst>
                                    <p:cond delay="0"/>
                                  </p:stCondLst>
                                  <p:childTnLst>
                                    <p:set>
                                      <p:cBhvr additive="base">
                                        <p:cTn id="27" dur="1" fill="hold">
                                          <p:stCondLst>
                                            <p:cond delay="0"/>
                                          </p:stCondLst>
                                        </p:cTn>
                                        <p:tgtEl>
                                          <p:spTgt spid="77991"/>
                                        </p:tgtEl>
                                        <p:attrNameLst>
                                          <p:attrName>style.visibility</p:attrName>
                                        </p:attrNameLst>
                                      </p:cBhvr>
                                      <p:to>
                                        <p:strVal val="visible"/>
                                      </p:to>
                                    </p:set>
                                    <p:animEffect transition="in" filter="wipe(up)">
                                      <p:cBhvr additive="base">
                                        <p:cTn id="28" dur="500"/>
                                        <p:tgtEl>
                                          <p:spTgt spid="77991"/>
                                        </p:tgtEl>
                                      </p:cBhvr>
                                    </p:animEffect>
                                  </p:childTnLst>
                                </p:cTn>
                              </p:par>
                            </p:childTnLst>
                          </p:cTn>
                        </p:par>
                        <p:par>
                          <p:cTn id="29" fill="hold" nodeType="afterGroup">
                            <p:stCondLst>
                              <p:cond delay="500"/>
                            </p:stCondLst>
                            <p:childTnLst>
                              <p:par>
                                <p:cTn id="30" presetID="3" presetClass="entr" presetSubtype="5" dur="500" fill="hold" nodeType="afterEffect">
                                  <p:stCondLst>
                                    <p:cond delay="500"/>
                                  </p:stCondLst>
                                  <p:childTnLst>
                                    <p:set>
                                      <p:cBhvr additive="base">
                                        <p:cTn id="31" dur="1" fill="hold">
                                          <p:stCondLst>
                                            <p:cond delay="0"/>
                                          </p:stCondLst>
                                        </p:cTn>
                                        <p:tgtEl>
                                          <p:spTgt spid="78040"/>
                                        </p:tgtEl>
                                        <p:attrNameLst>
                                          <p:attrName>style.visibility</p:attrName>
                                        </p:attrNameLst>
                                      </p:cBhvr>
                                      <p:to>
                                        <p:strVal val="visible"/>
                                      </p:to>
                                    </p:set>
                                    <p:animEffect transition="in" filter="blinds(vertical)">
                                      <p:cBhvr additive="base">
                                        <p:cTn id="32" dur="500"/>
                                        <p:tgtEl>
                                          <p:spTgt spid="78040"/>
                                        </p:tgtEl>
                                      </p:cBhvr>
                                    </p:animEffect>
                                  </p:childTnLst>
                                </p:cTn>
                              </p:par>
                            </p:childTnLst>
                          </p:cTn>
                        </p:par>
                      </p:childTnLst>
                    </p:cTn>
                  </p:par>
                  <p:par>
                    <p:cTn id="33" fill="hold" nodeType="clickPar">
                      <p:stCondLst>
                        <p:cond delay="indefinite"/>
                        <p:cond evt="onBegin" delay="0">
                          <p:tn val="32"/>
                        </p:cond>
                      </p:stCondLst>
                      <p:childTnLst>
                        <p:par>
                          <p:cTn id="34" fill="hold" nodeType="afterGroup">
                            <p:stCondLst>
                              <p:cond delay="0"/>
                            </p:stCondLst>
                            <p:childTnLst>
                              <p:par>
                                <p:cTn id="35" presetID="18" presetClass="entr" presetSubtype="12" dur="500" fill="hold" nodeType="clickEffect">
                                  <p:stCondLst>
                                    <p:cond delay="0"/>
                                  </p:stCondLst>
                                  <p:childTnLst>
                                    <p:set>
                                      <p:cBhvr additive="base">
                                        <p:cTn id="36" dur="1" fill="hold">
                                          <p:stCondLst>
                                            <p:cond delay="0"/>
                                          </p:stCondLst>
                                        </p:cTn>
                                        <p:tgtEl>
                                          <p:spTgt spid="78029"/>
                                        </p:tgtEl>
                                        <p:attrNameLst>
                                          <p:attrName>style.visibility</p:attrName>
                                        </p:attrNameLst>
                                      </p:cBhvr>
                                      <p:to>
                                        <p:strVal val="visible"/>
                                      </p:to>
                                    </p:set>
                                    <p:animEffect transition="in" filter="strips(downLeft)">
                                      <p:cBhvr additive="base">
                                        <p:cTn id="37" dur="500"/>
                                        <p:tgtEl>
                                          <p:spTgt spid="78029"/>
                                        </p:tgtEl>
                                      </p:cBhvr>
                                    </p:animEffect>
                                  </p:childTnLst>
                                </p:cTn>
                              </p:par>
                            </p:childTnLst>
                          </p:cTn>
                        </p:par>
                        <p:par>
                          <p:cTn id="38" fill="hold" nodeType="afterGroup">
                            <p:stCondLst>
                              <p:cond delay="500"/>
                            </p:stCondLst>
                            <p:childTnLst>
                              <p:par>
                                <p:cTn id="39" presetID="54" presetClass="entr" presetSubtype="0" dur="1000" accel="100000" fill="hold" nodeType="afterEffect">
                                  <p:stCondLst>
                                    <p:cond delay="500"/>
                                  </p:stCondLst>
                                  <p:childTnLst>
                                    <p:set>
                                      <p:cBhvr additive="base">
                                        <p:cTn id="40" dur="1" fill="hold">
                                          <p:stCondLst>
                                            <p:cond delay="0"/>
                                          </p:stCondLst>
                                        </p:cTn>
                                        <p:tgtEl>
                                          <p:spTgt spid="77996"/>
                                        </p:tgtEl>
                                        <p:attrNameLst>
                                          <p:attrName>style.visibility</p:attrName>
                                        </p:attrNameLst>
                                      </p:cBhvr>
                                      <p:to>
                                        <p:strVal val="visible"/>
                                      </p:to>
                                    </p:set>
                                    <p:anim calcmode="lin" valueType="num">
                                      <p:cBhvr additive="base">
                                        <p:cTn id="41" dur="1000" fill="hold"/>
                                        <p:tgtEl>
                                          <p:spTgt spid="77996"/>
                                        </p:tgtEl>
                                        <p:attrNameLst>
                                          <p:attrName>ppt_w</p:attrName>
                                        </p:attrNameLst>
                                      </p:cBhvr>
                                      <p:tavLst>
                                        <p:tav tm="0">
                                          <p:val>
                                            <p:strVal val="#ppt_w*0.05"/>
                                          </p:val>
                                        </p:tav>
                                        <p:tav tm="100000">
                                          <p:val>
                                            <p:strVal val="#ppt_w"/>
                                          </p:val>
                                        </p:tav>
                                      </p:tavLst>
                                    </p:anim>
                                    <p:anim calcmode="lin" valueType="num">
                                      <p:cBhvr additive="base">
                                        <p:cTn id="42" dur="1000" fill="hold"/>
                                        <p:tgtEl>
                                          <p:spTgt spid="77996"/>
                                        </p:tgtEl>
                                        <p:attrNameLst>
                                          <p:attrName>ppt_h</p:attrName>
                                        </p:attrNameLst>
                                      </p:cBhvr>
                                      <p:tavLst>
                                        <p:tav tm="0">
                                          <p:val>
                                            <p:strVal val="#ppt_h"/>
                                          </p:val>
                                        </p:tav>
                                        <p:tav tm="100000">
                                          <p:val>
                                            <p:strVal val="#ppt_h"/>
                                          </p:val>
                                        </p:tav>
                                      </p:tavLst>
                                    </p:anim>
                                    <p:anim calcmode="lin" valueType="num">
                                      <p:cBhvr additive="base">
                                        <p:cTn id="43" dur="1000" fill="hold"/>
                                        <p:tgtEl>
                                          <p:spTgt spid="77996"/>
                                        </p:tgtEl>
                                        <p:attrNameLst>
                                          <p:attrName>ppt_x</p:attrName>
                                        </p:attrNameLst>
                                      </p:cBhvr>
                                      <p:tavLst>
                                        <p:tav tm="0">
                                          <p:val>
                                            <p:strVal val="#ppt_x-.2"/>
                                          </p:val>
                                        </p:tav>
                                        <p:tav tm="100000">
                                          <p:val>
                                            <p:strVal val="#ppt_x"/>
                                          </p:val>
                                        </p:tav>
                                      </p:tavLst>
                                    </p:anim>
                                    <p:anim calcmode="lin" valueType="num">
                                      <p:cBhvr additive="base">
                                        <p:cTn id="44" dur="1000" fill="hold"/>
                                        <p:tgtEl>
                                          <p:spTgt spid="77996"/>
                                        </p:tgtEl>
                                        <p:attrNameLst>
                                          <p:attrName>ppt_y</p:attrName>
                                        </p:attrNameLst>
                                      </p:cBhvr>
                                      <p:tavLst>
                                        <p:tav tm="0">
                                          <p:val>
                                            <p:strVal val="#ppt_y"/>
                                          </p:val>
                                        </p:tav>
                                        <p:tav tm="100000">
                                          <p:val>
                                            <p:strVal val="#ppt_y"/>
                                          </p:val>
                                        </p:tav>
                                      </p:tavLst>
                                    </p:anim>
                                    <p:animEffect transition="in" filter="fade">
                                      <p:cBhvr additive="base">
                                        <p:cTn id="45" dur="1000"/>
                                        <p:tgtEl>
                                          <p:spTgt spid="77996"/>
                                        </p:tgtEl>
                                      </p:cBhvr>
                                    </p:animEffect>
                                  </p:childTnLst>
                                </p:cTn>
                              </p:par>
                            </p:childTnLst>
                          </p:cTn>
                        </p:par>
                        <p:par>
                          <p:cTn id="46" fill="hold" nodeType="afterGroup">
                            <p:stCondLst>
                              <p:cond delay="2000"/>
                            </p:stCondLst>
                            <p:childTnLst>
                              <p:par>
                                <p:cTn id="47" presetID="22" presetClass="entr" presetSubtype="1" dur="500" fill="hold" nodeType="afterEffect">
                                  <p:stCondLst>
                                    <p:cond delay="1500"/>
                                  </p:stCondLst>
                                  <p:childTnLst>
                                    <p:set>
                                      <p:cBhvr additive="base">
                                        <p:cTn id="48" dur="1" fill="hold">
                                          <p:stCondLst>
                                            <p:cond delay="0"/>
                                          </p:stCondLst>
                                        </p:cTn>
                                        <p:tgtEl>
                                          <p:spTgt spid="78028"/>
                                        </p:tgtEl>
                                        <p:attrNameLst>
                                          <p:attrName>style.visibility</p:attrName>
                                        </p:attrNameLst>
                                      </p:cBhvr>
                                      <p:to>
                                        <p:strVal val="visible"/>
                                      </p:to>
                                    </p:set>
                                    <p:animEffect transition="in" filter="wipe(up)">
                                      <p:cBhvr additive="base">
                                        <p:cTn id="49" dur="500"/>
                                        <p:tgtEl>
                                          <p:spTgt spid="78028"/>
                                        </p:tgtEl>
                                      </p:cBhvr>
                                    </p:animEffect>
                                  </p:childTnLst>
                                </p:cTn>
                              </p:par>
                            </p:childTnLst>
                          </p:cTn>
                        </p:par>
                        <p:par>
                          <p:cTn id="50" fill="hold" nodeType="afterGroup">
                            <p:stCondLst>
                              <p:cond delay="4000"/>
                            </p:stCondLst>
                            <p:childTnLst>
                              <p:par>
                                <p:cTn id="51" presetID="16" presetClass="entr" presetSubtype="21" dur="500" fill="hold" nodeType="afterEffect">
                                  <p:stCondLst>
                                    <p:cond delay="2000"/>
                                  </p:stCondLst>
                                  <p:childTnLst>
                                    <p:set>
                                      <p:cBhvr additive="base">
                                        <p:cTn id="52" dur="1" fill="hold">
                                          <p:stCondLst>
                                            <p:cond delay="0"/>
                                          </p:stCondLst>
                                        </p:cTn>
                                        <p:tgtEl>
                                          <p:spTgt spid="78027"/>
                                        </p:tgtEl>
                                        <p:attrNameLst>
                                          <p:attrName>style.visibility</p:attrName>
                                        </p:attrNameLst>
                                      </p:cBhvr>
                                      <p:to>
                                        <p:strVal val="visible"/>
                                      </p:to>
                                    </p:set>
                                    <p:animEffect transition="in" filter="barn(inVertical)">
                                      <p:cBhvr additive="base">
                                        <p:cTn id="53" dur="500"/>
                                        <p:tgtEl>
                                          <p:spTgt spid="78027"/>
                                        </p:tgtEl>
                                      </p:cBhvr>
                                    </p:animEffect>
                                  </p:childTnLst>
                                </p:cTn>
                              </p:par>
                            </p:childTnLst>
                          </p:cTn>
                        </p:par>
                      </p:childTnLst>
                    </p:cTn>
                  </p:par>
                  <p:par>
                    <p:cTn id="54" fill="hold" nodeType="clickPar">
                      <p:stCondLst>
                        <p:cond delay="indefinite"/>
                        <p:cond evt="onBegin" delay="0">
                          <p:tn val="53"/>
                        </p:cond>
                      </p:stCondLst>
                      <p:childTnLst>
                        <p:par>
                          <p:cTn id="55" fill="hold" nodeType="afterGroup">
                            <p:stCondLst>
                              <p:cond delay="0"/>
                            </p:stCondLst>
                            <p:childTnLst>
                              <p:par>
                                <p:cTn id="56" presetID="22" presetClass="entr" presetSubtype="1" dur="500" fill="hold" nodeType="clickEffect">
                                  <p:stCondLst>
                                    <p:cond delay="0"/>
                                  </p:stCondLst>
                                  <p:childTnLst>
                                    <p:set>
                                      <p:cBhvr additive="base">
                                        <p:cTn id="57" dur="1" fill="hold">
                                          <p:stCondLst>
                                            <p:cond delay="0"/>
                                          </p:stCondLst>
                                        </p:cTn>
                                        <p:tgtEl>
                                          <p:spTgt spid="78041"/>
                                        </p:tgtEl>
                                        <p:attrNameLst>
                                          <p:attrName>style.visibility</p:attrName>
                                        </p:attrNameLst>
                                      </p:cBhvr>
                                      <p:to>
                                        <p:strVal val="visible"/>
                                      </p:to>
                                    </p:set>
                                    <p:animEffect transition="in" filter="wipe(up)">
                                      <p:cBhvr additive="base">
                                        <p:cTn id="58" dur="500"/>
                                        <p:tgtEl>
                                          <p:spTgt spid="78041"/>
                                        </p:tgtEl>
                                      </p:cBhvr>
                                    </p:animEffect>
                                  </p:childTnLst>
                                </p:cTn>
                              </p:par>
                            </p:childTnLst>
                          </p:cTn>
                        </p:par>
                        <p:par>
                          <p:cTn id="59" fill="hold" nodeType="afterGroup">
                            <p:stCondLst>
                              <p:cond delay="500"/>
                            </p:stCondLst>
                            <p:childTnLst>
                              <p:par>
                                <p:cTn id="60" presetID="9" presetClass="entr" presetSubtype="0" dur="500" fill="hold" nodeType="afterEffect">
                                  <p:stCondLst>
                                    <p:cond delay="500"/>
                                  </p:stCondLst>
                                  <p:childTnLst>
                                    <p:set>
                                      <p:cBhvr additive="base">
                                        <p:cTn id="61" dur="1" fill="hold">
                                          <p:stCondLst>
                                            <p:cond delay="0"/>
                                          </p:stCondLst>
                                        </p:cTn>
                                        <p:tgtEl>
                                          <p:spTgt spid="78024"/>
                                        </p:tgtEl>
                                        <p:attrNameLst>
                                          <p:attrName>style.visibility</p:attrName>
                                        </p:attrNameLst>
                                      </p:cBhvr>
                                      <p:to>
                                        <p:strVal val="visible"/>
                                      </p:to>
                                    </p:set>
                                    <p:animEffect transition="in" filter="dissolve">
                                      <p:cBhvr additive="base">
                                        <p:cTn id="62" dur="500"/>
                                        <p:tgtEl>
                                          <p:spTgt spid="78024"/>
                                        </p:tgtEl>
                                      </p:cBhvr>
                                    </p:animEffect>
                                  </p:childTnLst>
                                </p:cTn>
                              </p:par>
                            </p:childTnLst>
                          </p:cTn>
                        </p:par>
                        <p:par>
                          <p:cTn id="63" fill="hold" nodeType="afterGroup">
                            <p:stCondLst>
                              <p:cond delay="1500"/>
                            </p:stCondLst>
                            <p:childTnLst>
                              <p:par>
                                <p:cTn id="64" presetID="43" presetClass="entr" presetSubtype="0" dur="500" fill="hold" nodeType="afterEffect">
                                  <p:stCondLst>
                                    <p:cond delay="1000"/>
                                  </p:stCondLst>
                                  <p:childTnLst>
                                    <p:set>
                                      <p:cBhvr additive="base">
                                        <p:cTn id="65" dur="1" fill="hold">
                                          <p:stCondLst>
                                            <p:cond delay="0"/>
                                          </p:stCondLst>
                                        </p:cTn>
                                        <p:tgtEl>
                                          <p:spTgt spid="78011"/>
                                        </p:tgtEl>
                                        <p:attrNameLst>
                                          <p:attrName>style.visibility</p:attrName>
                                        </p:attrNameLst>
                                      </p:cBhvr>
                                      <p:to>
                                        <p:strVal val="visible"/>
                                      </p:to>
                                    </p:set>
                                    <p:animEffect transition="in" filter="fade">
                                      <p:cBhvr additive="base">
                                        <p:cTn id="66" dur="50"/>
                                        <p:tgtEl>
                                          <p:spTgt spid="78011"/>
                                        </p:tgtEl>
                                      </p:cBhvr>
                                    </p:animEffect>
                                    <p:anim calcmode="lin" valueType="num">
                                      <p:cBhvr additive="base">
                                        <p:cTn id="67" dur="200" fill="hold"/>
                                        <p:tgtEl>
                                          <p:spTgt spid="78011"/>
                                        </p:tgtEl>
                                        <p:attrNameLst>
                                          <p:attrName>ppt_x</p:attrName>
                                        </p:attrNameLst>
                                      </p:cBhvr>
                                      <p:tavLst>
                                        <p:tav tm="0">
                                          <p:val>
                                            <p:strVal val="#ppt_x"/>
                                          </p:val>
                                        </p:tav>
                                        <p:tav tm="100000">
                                          <p:val>
                                            <p:strVal val="#ppt_x"/>
                                          </p:val>
                                        </p:tav>
                                      </p:tavLst>
                                    </p:anim>
                                    <p:anim calcmode="lin" valueType="num">
                                      <p:cBhvr additive="base">
                                        <p:cTn id="68" dur="200" fill="hold"/>
                                        <p:tgtEl>
                                          <p:spTgt spid="78011"/>
                                        </p:tgtEl>
                                        <p:attrNameLst>
                                          <p:attrName>ppt_y</p:attrName>
                                        </p:attrNameLst>
                                      </p:cBhvr>
                                      <p:tavLst>
                                        <p:tav tm="0">
                                          <p:val>
                                            <p:strVal val="#ppt_y+0.31"/>
                                          </p:val>
                                        </p:tav>
                                        <p:tav tm="100000">
                                          <p:val>
                                            <p:strVal val="#ppt_y+0.31"/>
                                          </p:val>
                                        </p:tav>
                                      </p:tavLst>
                                    </p:anim>
                                    <p:anim calcmode="lin" valueType="num">
                                      <p:cBhvr additive="base">
                                        <p:cTn id="69" dur="300" decel="50000" fill="hold">
                                          <p:stCondLst>
                                            <p:cond delay="200"/>
                                          </p:stCondLst>
                                        </p:cTn>
                                        <p:tgtEl>
                                          <p:spTgt spid="78011"/>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additive="base">
                                        <p:cTn id="70" dur="300" decel="50000" fill="hold">
                                          <p:stCondLst>
                                            <p:cond delay="200"/>
                                          </p:stCondLst>
                                        </p:cTn>
                                        <p:tgtEl>
                                          <p:spTgt spid="78011"/>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71" fill="hold" nodeType="afterGroup">
                            <p:stCondLst>
                              <p:cond delay="3000"/>
                            </p:stCondLst>
                            <p:childTnLst>
                              <p:par>
                                <p:cTn id="72" presetID="3" presetClass="entr" presetSubtype="5" dur="500" fill="hold" grpId="1" nodeType="afterEffect">
                                  <p:stCondLst>
                                    <p:cond delay="1500"/>
                                  </p:stCondLst>
                                  <p:childTnLst>
                                    <p:set>
                                      <p:cBhvr additive="base">
                                        <p:cTn id="73" dur="1" fill="hold">
                                          <p:stCondLst>
                                            <p:cond delay="0"/>
                                          </p:stCondLst>
                                        </p:cTn>
                                        <p:tgtEl>
                                          <p:spTgt spid="78007"/>
                                        </p:tgtEl>
                                        <p:attrNameLst>
                                          <p:attrName>style.visibility</p:attrName>
                                        </p:attrNameLst>
                                      </p:cBhvr>
                                      <p:to>
                                        <p:strVal val="visible"/>
                                      </p:to>
                                    </p:set>
                                    <p:animEffect transition="in" filter="blinds(vertical)">
                                      <p:cBhvr additive="base">
                                        <p:cTn id="74" dur="500"/>
                                        <p:tgtEl>
                                          <p:spTgt spid="78007"/>
                                        </p:tgtEl>
                                      </p:cBhvr>
                                    </p:animEffect>
                                  </p:childTnLst>
                                </p:cTn>
                              </p:par>
                            </p:childTnLst>
                          </p:cTn>
                        </p:par>
                        <p:par>
                          <p:cTn id="75" fill="hold" nodeType="afterGroup">
                            <p:stCondLst>
                              <p:cond delay="5000"/>
                            </p:stCondLst>
                            <p:childTnLst>
                              <p:par>
                                <p:cTn id="76" presetID="18" presetClass="entr" presetSubtype="3" dur="500" fill="hold" nodeType="afterEffect">
                                  <p:stCondLst>
                                    <p:cond delay="2000"/>
                                  </p:stCondLst>
                                  <p:childTnLst>
                                    <p:set>
                                      <p:cBhvr additive="base">
                                        <p:cTn id="77" dur="1" fill="hold">
                                          <p:stCondLst>
                                            <p:cond delay="0"/>
                                          </p:stCondLst>
                                        </p:cTn>
                                        <p:tgtEl>
                                          <p:spTgt spid="78018"/>
                                        </p:tgtEl>
                                        <p:attrNameLst>
                                          <p:attrName>style.visibility</p:attrName>
                                        </p:attrNameLst>
                                      </p:cBhvr>
                                      <p:to>
                                        <p:strVal val="visible"/>
                                      </p:to>
                                    </p:set>
                                    <p:animEffect transition="in" filter="strips(upRight)">
                                      <p:cBhvr additive="base">
                                        <p:cTn id="78" dur="500"/>
                                        <p:tgtEl>
                                          <p:spTgt spid="78018"/>
                                        </p:tgtEl>
                                      </p:cBhvr>
                                    </p:animEffect>
                                  </p:childTnLst>
                                </p:cTn>
                              </p:par>
                            </p:childTnLst>
                          </p:cTn>
                        </p:par>
                        <p:par>
                          <p:cTn id="79" fill="hold" nodeType="afterGroup">
                            <p:stCondLst>
                              <p:cond delay="7500"/>
                            </p:stCondLst>
                            <p:childTnLst>
                              <p:par>
                                <p:cTn id="80" presetID="23" presetClass="entr" presetSubtype="16" dur="500" fill="hold" nodeType="afterEffect">
                                  <p:stCondLst>
                                    <p:cond delay="2500"/>
                                  </p:stCondLst>
                                  <p:childTnLst>
                                    <p:set>
                                      <p:cBhvr additive="base">
                                        <p:cTn id="81" dur="1" fill="hold">
                                          <p:stCondLst>
                                            <p:cond delay="0"/>
                                          </p:stCondLst>
                                        </p:cTn>
                                        <p:tgtEl>
                                          <p:spTgt spid="78031"/>
                                        </p:tgtEl>
                                        <p:attrNameLst>
                                          <p:attrName>style.visibility</p:attrName>
                                        </p:attrNameLst>
                                      </p:cBhvr>
                                      <p:to>
                                        <p:strVal val="visible"/>
                                      </p:to>
                                    </p:set>
                                    <p:anim calcmode="lin" valueType="num">
                                      <p:cBhvr additive="base">
                                        <p:cTn id="82" dur="500" fill="hold"/>
                                        <p:tgtEl>
                                          <p:spTgt spid="78031"/>
                                        </p:tgtEl>
                                        <p:attrNameLst>
                                          <p:attrName>ppt_w</p:attrName>
                                        </p:attrNameLst>
                                      </p:cBhvr>
                                      <p:tavLst>
                                        <p:tav tm="0">
                                          <p:val>
                                            <p:fltVal val="0"/>
                                          </p:val>
                                        </p:tav>
                                        <p:tav tm="100000">
                                          <p:val>
                                            <p:strVal val="#ppt_w"/>
                                          </p:val>
                                        </p:tav>
                                      </p:tavLst>
                                    </p:anim>
                                    <p:anim calcmode="lin" valueType="num">
                                      <p:cBhvr additive="base">
                                        <p:cTn id="83" dur="500" fill="hold"/>
                                        <p:tgtEl>
                                          <p:spTgt spid="78031"/>
                                        </p:tgtEl>
                                        <p:attrNameLst>
                                          <p:attrName>ppt_h</p:attrName>
                                        </p:attrNameLst>
                                      </p:cBhvr>
                                      <p:tavLst>
                                        <p:tav tm="0">
                                          <p:val>
                                            <p:fltVal val="0"/>
                                          </p:val>
                                        </p:tav>
                                        <p:tav tm="100000">
                                          <p:val>
                                            <p:strVal val="#ppt_h"/>
                                          </p:val>
                                        </p:tav>
                                      </p:tavLst>
                                    </p:anim>
                                  </p:childTnLst>
                                </p:cTn>
                              </p:par>
                            </p:childTnLst>
                          </p:cTn>
                        </p:par>
                      </p:childTnLst>
                    </p:cTn>
                  </p:par>
                  <p:par>
                    <p:cTn id="84" fill="hold" nodeType="clickPar">
                      <p:stCondLst>
                        <p:cond delay="indefinite"/>
                        <p:cond evt="onBegin" delay="0">
                          <p:tn val="83"/>
                        </p:cond>
                      </p:stCondLst>
                      <p:childTnLst>
                        <p:par>
                          <p:cTn id="85" fill="hold" nodeType="afterGroup">
                            <p:stCondLst>
                              <p:cond delay="0"/>
                            </p:stCondLst>
                            <p:childTnLst>
                              <p:par>
                                <p:cTn id="86" presetID="18" presetClass="entr" presetSubtype="6" dur="500" fill="hold" nodeType="clickEffect">
                                  <p:stCondLst>
                                    <p:cond delay="0"/>
                                  </p:stCondLst>
                                  <p:childTnLst>
                                    <p:set>
                                      <p:cBhvr additive="base">
                                        <p:cTn id="87" dur="1" fill="hold">
                                          <p:stCondLst>
                                            <p:cond delay="0"/>
                                          </p:stCondLst>
                                        </p:cTn>
                                        <p:tgtEl>
                                          <p:spTgt spid="78033"/>
                                        </p:tgtEl>
                                        <p:attrNameLst>
                                          <p:attrName>style.visibility</p:attrName>
                                        </p:attrNameLst>
                                      </p:cBhvr>
                                      <p:to>
                                        <p:strVal val="visible"/>
                                      </p:to>
                                    </p:set>
                                    <p:animEffect transition="in" filter="strips(downRight)">
                                      <p:cBhvr additive="base">
                                        <p:cTn id="88" dur="500"/>
                                        <p:tgtEl>
                                          <p:spTgt spid="78033"/>
                                        </p:tgtEl>
                                      </p:cBhvr>
                                    </p:animEffect>
                                  </p:childTnLst>
                                </p:cTn>
                              </p:par>
                            </p:childTnLst>
                          </p:cTn>
                        </p:par>
                      </p:childTnLst>
                    </p:cTn>
                  </p:par>
                  <p:par>
                    <p:cTn id="89" fill="hold" nodeType="clickPar">
                      <p:stCondLst>
                        <p:cond delay="indefinite"/>
                        <p:cond evt="onBegin" delay="0">
                          <p:tn val="88"/>
                        </p:cond>
                      </p:stCondLst>
                      <p:childTnLst>
                        <p:par>
                          <p:cTn id="90" fill="hold" nodeType="afterGroup">
                            <p:stCondLst>
                              <p:cond delay="0"/>
                            </p:stCondLst>
                            <p:childTnLst>
                              <p:par>
                                <p:cTn id="91" presetID="18" presetClass="entr" presetSubtype="6" dur="500" fill="hold" nodeType="clickEffect">
                                  <p:stCondLst>
                                    <p:cond delay="0"/>
                                  </p:stCondLst>
                                  <p:childTnLst>
                                    <p:set>
                                      <p:cBhvr additive="base">
                                        <p:cTn id="92" dur="1" fill="hold">
                                          <p:stCondLst>
                                            <p:cond delay="0"/>
                                          </p:stCondLst>
                                        </p:cTn>
                                        <p:tgtEl>
                                          <p:spTgt spid="78030"/>
                                        </p:tgtEl>
                                        <p:attrNameLst>
                                          <p:attrName>style.visibility</p:attrName>
                                        </p:attrNameLst>
                                      </p:cBhvr>
                                      <p:to>
                                        <p:strVal val="visible"/>
                                      </p:to>
                                    </p:set>
                                    <p:animEffect transition="in" filter="strips(downRight)">
                                      <p:cBhvr additive="base">
                                        <p:cTn id="93" dur="500"/>
                                        <p:tgtEl>
                                          <p:spTgt spid="78030"/>
                                        </p:tgtEl>
                                      </p:cBhvr>
                                    </p:animEffect>
                                  </p:childTnLst>
                                </p:cTn>
                              </p:par>
                            </p:childTnLst>
                          </p:cTn>
                        </p:par>
                        <p:par>
                          <p:cTn id="94" fill="hold" nodeType="afterGroup">
                            <p:stCondLst>
                              <p:cond delay="500"/>
                            </p:stCondLst>
                            <p:childTnLst>
                              <p:par>
                                <p:cTn id="95" presetID="54" presetClass="entr" presetSubtype="0" dur="1000" accel="100000" fill="hold" nodeType="afterEffect">
                                  <p:stCondLst>
                                    <p:cond delay="500"/>
                                  </p:stCondLst>
                                  <p:childTnLst>
                                    <p:set>
                                      <p:cBhvr additive="base">
                                        <p:cTn id="96" dur="1" fill="hold">
                                          <p:stCondLst>
                                            <p:cond delay="0"/>
                                          </p:stCondLst>
                                        </p:cTn>
                                        <p:tgtEl>
                                          <p:spTgt spid="77998"/>
                                        </p:tgtEl>
                                        <p:attrNameLst>
                                          <p:attrName>style.visibility</p:attrName>
                                        </p:attrNameLst>
                                      </p:cBhvr>
                                      <p:to>
                                        <p:strVal val="visible"/>
                                      </p:to>
                                    </p:set>
                                    <p:anim calcmode="lin" valueType="num">
                                      <p:cBhvr additive="base">
                                        <p:cTn id="97" dur="1000" fill="hold"/>
                                        <p:tgtEl>
                                          <p:spTgt spid="77998"/>
                                        </p:tgtEl>
                                        <p:attrNameLst>
                                          <p:attrName>ppt_w</p:attrName>
                                        </p:attrNameLst>
                                      </p:cBhvr>
                                      <p:tavLst>
                                        <p:tav tm="0">
                                          <p:val>
                                            <p:strVal val="#ppt_w*0.05"/>
                                          </p:val>
                                        </p:tav>
                                        <p:tav tm="100000">
                                          <p:val>
                                            <p:strVal val="#ppt_w"/>
                                          </p:val>
                                        </p:tav>
                                      </p:tavLst>
                                    </p:anim>
                                    <p:anim calcmode="lin" valueType="num">
                                      <p:cBhvr additive="base">
                                        <p:cTn id="98" dur="1000" fill="hold"/>
                                        <p:tgtEl>
                                          <p:spTgt spid="77998"/>
                                        </p:tgtEl>
                                        <p:attrNameLst>
                                          <p:attrName>ppt_h</p:attrName>
                                        </p:attrNameLst>
                                      </p:cBhvr>
                                      <p:tavLst>
                                        <p:tav tm="0">
                                          <p:val>
                                            <p:strVal val="#ppt_h"/>
                                          </p:val>
                                        </p:tav>
                                        <p:tav tm="100000">
                                          <p:val>
                                            <p:strVal val="#ppt_h"/>
                                          </p:val>
                                        </p:tav>
                                      </p:tavLst>
                                    </p:anim>
                                    <p:anim calcmode="lin" valueType="num">
                                      <p:cBhvr additive="base">
                                        <p:cTn id="99" dur="1000" fill="hold"/>
                                        <p:tgtEl>
                                          <p:spTgt spid="77998"/>
                                        </p:tgtEl>
                                        <p:attrNameLst>
                                          <p:attrName>ppt_x</p:attrName>
                                        </p:attrNameLst>
                                      </p:cBhvr>
                                      <p:tavLst>
                                        <p:tav tm="0">
                                          <p:val>
                                            <p:strVal val="#ppt_x-.2"/>
                                          </p:val>
                                        </p:tav>
                                        <p:tav tm="100000">
                                          <p:val>
                                            <p:strVal val="#ppt_x"/>
                                          </p:val>
                                        </p:tav>
                                      </p:tavLst>
                                    </p:anim>
                                    <p:anim calcmode="lin" valueType="num">
                                      <p:cBhvr additive="base">
                                        <p:cTn id="100" dur="1000" fill="hold"/>
                                        <p:tgtEl>
                                          <p:spTgt spid="77998"/>
                                        </p:tgtEl>
                                        <p:attrNameLst>
                                          <p:attrName>ppt_y</p:attrName>
                                        </p:attrNameLst>
                                      </p:cBhvr>
                                      <p:tavLst>
                                        <p:tav tm="0">
                                          <p:val>
                                            <p:strVal val="#ppt_y"/>
                                          </p:val>
                                        </p:tav>
                                        <p:tav tm="100000">
                                          <p:val>
                                            <p:strVal val="#ppt_y"/>
                                          </p:val>
                                        </p:tav>
                                      </p:tavLst>
                                    </p:anim>
                                    <p:animEffect transition="in" filter="fade">
                                      <p:cBhvr additive="base">
                                        <p:cTn id="101" dur="1000"/>
                                        <p:tgtEl>
                                          <p:spTgt spid="77998"/>
                                        </p:tgtEl>
                                      </p:cBhvr>
                                    </p:animEffect>
                                  </p:childTnLst>
                                </p:cTn>
                              </p:par>
                            </p:childTnLst>
                          </p:cTn>
                        </p:par>
                        <p:par>
                          <p:cTn id="102" fill="hold" nodeType="afterGroup">
                            <p:stCondLst>
                              <p:cond delay="2000"/>
                            </p:stCondLst>
                            <p:childTnLst>
                              <p:par>
                                <p:cTn id="103" presetID="22" presetClass="entr" presetSubtype="1" dur="500" fill="hold" nodeType="afterEffect">
                                  <p:stCondLst>
                                    <p:cond delay="1500"/>
                                  </p:stCondLst>
                                  <p:childTnLst>
                                    <p:set>
                                      <p:cBhvr additive="base">
                                        <p:cTn id="104" dur="1" fill="hold">
                                          <p:stCondLst>
                                            <p:cond delay="0"/>
                                          </p:stCondLst>
                                        </p:cTn>
                                        <p:tgtEl>
                                          <p:spTgt spid="78037"/>
                                        </p:tgtEl>
                                        <p:attrNameLst>
                                          <p:attrName>style.visibility</p:attrName>
                                        </p:attrNameLst>
                                      </p:cBhvr>
                                      <p:to>
                                        <p:strVal val="visible"/>
                                      </p:to>
                                    </p:set>
                                    <p:animEffect transition="in" filter="wipe(up)">
                                      <p:cBhvr additive="base">
                                        <p:cTn id="105" dur="500"/>
                                        <p:tgtEl>
                                          <p:spTgt spid="78037"/>
                                        </p:tgtEl>
                                      </p:cBhvr>
                                    </p:animEffect>
                                  </p:childTnLst>
                                </p:cTn>
                              </p:par>
                            </p:childTnLst>
                          </p:cTn>
                        </p:par>
                        <p:par>
                          <p:cTn id="106" fill="hold" nodeType="afterGroup">
                            <p:stCondLst>
                              <p:cond delay="4000"/>
                            </p:stCondLst>
                            <p:childTnLst>
                              <p:par>
                                <p:cTn id="107" presetID="16" presetClass="entr" presetSubtype="21" dur="500" fill="hold" nodeType="afterEffect">
                                  <p:stCondLst>
                                    <p:cond delay="2000"/>
                                  </p:stCondLst>
                                  <p:childTnLst>
                                    <p:set>
                                      <p:cBhvr additive="base">
                                        <p:cTn id="108" dur="1" fill="hold">
                                          <p:stCondLst>
                                            <p:cond delay="0"/>
                                          </p:stCondLst>
                                        </p:cTn>
                                        <p:tgtEl>
                                          <p:spTgt spid="78036"/>
                                        </p:tgtEl>
                                        <p:attrNameLst>
                                          <p:attrName>style.visibility</p:attrName>
                                        </p:attrNameLst>
                                      </p:cBhvr>
                                      <p:to>
                                        <p:strVal val="visible"/>
                                      </p:to>
                                    </p:set>
                                    <p:animEffect transition="in" filter="barn(inVertical)">
                                      <p:cBhvr additive="base">
                                        <p:cTn id="109" dur="500"/>
                                        <p:tgtEl>
                                          <p:spTgt spid="780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68" grpId="0"/>
      <p:bldP spid="78007" grpId="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0796" name=""/>
          <p:cNvSpPr/>
          <p:nvPr/>
        </p:nvSpPr>
        <p:spPr>
          <a:xfrm>
            <a:off x="1470025" y="3911600"/>
            <a:ext cx="6481762" cy="465138"/>
          </a:xfrm>
          <a:prstGeom prst="roundRect">
            <a:avLst>
              <a:gd name="adj" fmla="val 16667"/>
            </a:avLst>
          </a:prstGeom>
          <a:solidFill>
            <a:schemeClr val="tx2"/>
          </a:solidFill>
          <a:ln w="19050">
            <a:solidFill>
              <a:srgbClr val="99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0788" name=""/>
          <p:cNvGrpSpPr/>
          <p:nvPr/>
        </p:nvGrpSpPr>
        <p:grpSpPr>
          <a:xfrm>
            <a:off x="3549650" y="2852738"/>
            <a:ext cx="2070100" cy="457200"/>
            <a:chOff x="2290" y="1797"/>
            <a:chExt cx="1304" cy="288"/>
          </a:xfrm>
        </p:grpSpPr>
        <p:sp>
          <p:nvSpPr>
            <p:cNvPr id="110789" name=""/>
            <p:cNvSpPr/>
            <p:nvPr/>
          </p:nvSpPr>
          <p:spPr>
            <a:xfrm>
              <a:off x="2327" y="1813"/>
              <a:ext cx="1224" cy="272"/>
            </a:xfrm>
            <a:prstGeom prst="octagon">
              <a:avLst>
                <a:gd name="adj" fmla="val 29287"/>
              </a:avLst>
            </a:prstGeom>
            <a:solidFill>
              <a:srgbClr val="FFE4C9"/>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90" name=""/>
            <p:cNvSpPr/>
            <p:nvPr/>
          </p:nvSpPr>
          <p:spPr>
            <a:xfrm>
              <a:off x="2289" y="1797"/>
              <a:ext cx="1305"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平均值与误差</a:t>
              </a:r>
            </a:p>
          </p:txBody>
        </p:sp>
      </p:grpSp>
      <p:sp>
        <p:nvSpPr>
          <p:cNvPr id="110763" name=""/>
          <p:cNvSpPr/>
          <p:nvPr/>
        </p:nvSpPr>
        <p:spPr>
          <a:xfrm>
            <a:off x="1220788" y="6008688"/>
            <a:ext cx="2665412" cy="749300"/>
          </a:xfrm>
          <a:prstGeom prst="roundRect">
            <a:avLst>
              <a:gd name="adj" fmla="val 16667"/>
            </a:avLst>
          </a:prstGeom>
          <a:solidFill>
            <a:schemeClr val="accent1"/>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0732" name=""/>
          <p:cNvGrpSpPr/>
          <p:nvPr/>
        </p:nvGrpSpPr>
        <p:grpSpPr>
          <a:xfrm>
            <a:off x="1598612" y="3914775"/>
            <a:ext cx="2087562" cy="442912"/>
            <a:chOff x="1007" y="2659"/>
            <a:chExt cx="1315" cy="279"/>
          </a:xfrm>
        </p:grpSpPr>
        <p:sp>
          <p:nvSpPr>
            <p:cNvPr id="110731" name=""/>
            <p:cNvSpPr/>
            <p:nvPr/>
          </p:nvSpPr>
          <p:spPr>
            <a:xfrm>
              <a:off x="1007" y="2696"/>
              <a:ext cx="1315" cy="227"/>
            </a:xfrm>
            <a:prstGeom prst="hexagon">
              <a:avLst>
                <a:gd name="adj" fmla="val 167459"/>
                <a:gd name="vf" fmla="val 115470"/>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19" name=""/>
            <p:cNvSpPr/>
            <p:nvPr/>
          </p:nvSpPr>
          <p:spPr>
            <a:xfrm>
              <a:off x="1202" y="2659"/>
              <a:ext cx="908"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可定误差 </a:t>
              </a:r>
            </a:p>
          </p:txBody>
        </p:sp>
      </p:grpSp>
      <p:grpSp>
        <p:nvGrpSpPr>
          <p:cNvPr id="110734" name=""/>
          <p:cNvGrpSpPr/>
          <p:nvPr/>
        </p:nvGrpSpPr>
        <p:grpSpPr>
          <a:xfrm>
            <a:off x="5435600" y="3914775"/>
            <a:ext cx="2376488" cy="442912"/>
            <a:chOff x="3515" y="2659"/>
            <a:chExt cx="1497" cy="279"/>
          </a:xfrm>
        </p:grpSpPr>
        <p:sp>
          <p:nvSpPr>
            <p:cNvPr id="110733" name=""/>
            <p:cNvSpPr/>
            <p:nvPr/>
          </p:nvSpPr>
          <p:spPr>
            <a:xfrm>
              <a:off x="3515" y="2696"/>
              <a:ext cx="1497" cy="227"/>
            </a:xfrm>
            <a:prstGeom prst="hexagon">
              <a:avLst>
                <a:gd name="adj" fmla="val 190636"/>
                <a:gd name="vf" fmla="val 115470"/>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20" name=""/>
            <p:cNvSpPr/>
            <p:nvPr/>
          </p:nvSpPr>
          <p:spPr>
            <a:xfrm>
              <a:off x="3559" y="2659"/>
              <a:ext cx="1362"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不确定度误差 </a:t>
              </a:r>
            </a:p>
          </p:txBody>
        </p:sp>
      </p:grpSp>
      <p:grpSp>
        <p:nvGrpSpPr>
          <p:cNvPr id="110741" name=""/>
          <p:cNvGrpSpPr/>
          <p:nvPr/>
        </p:nvGrpSpPr>
        <p:grpSpPr>
          <a:xfrm>
            <a:off x="468312" y="3554412"/>
            <a:ext cx="1296988" cy="396875"/>
            <a:chOff x="295" y="2341"/>
            <a:chExt cx="817" cy="250"/>
          </a:xfrm>
        </p:grpSpPr>
        <p:sp>
          <p:nvSpPr>
            <p:cNvPr id="110740" name=""/>
            <p:cNvSpPr/>
            <p:nvPr/>
          </p:nvSpPr>
          <p:spPr>
            <a:xfrm>
              <a:off x="385" y="2381"/>
              <a:ext cx="635" cy="182"/>
            </a:xfrm>
            <a:prstGeom prst="wedgeRoundRectCallout">
              <a:avLst>
                <a:gd name="adj1" fmla="val 85907"/>
                <a:gd name="adj2" fmla="val 119231"/>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0721" name=""/>
            <p:cNvSpPr/>
            <p:nvPr/>
          </p:nvSpPr>
          <p:spPr>
            <a:xfrm>
              <a:off x="295" y="2341"/>
              <a:ext cx="818"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系统误差 </a:t>
              </a:r>
            </a:p>
          </p:txBody>
        </p:sp>
      </p:grpSp>
      <p:grpSp>
        <p:nvGrpSpPr>
          <p:cNvPr id="110743" name=""/>
          <p:cNvGrpSpPr/>
          <p:nvPr/>
        </p:nvGrpSpPr>
        <p:grpSpPr>
          <a:xfrm>
            <a:off x="7477125" y="3549650"/>
            <a:ext cx="1368425" cy="396875"/>
            <a:chOff x="4694" y="2338"/>
            <a:chExt cx="862" cy="250"/>
          </a:xfrm>
        </p:grpSpPr>
        <p:sp>
          <p:nvSpPr>
            <p:cNvPr id="110742" name=""/>
            <p:cNvSpPr/>
            <p:nvPr/>
          </p:nvSpPr>
          <p:spPr>
            <a:xfrm>
              <a:off x="4809" y="2381"/>
              <a:ext cx="635" cy="182"/>
            </a:xfrm>
            <a:prstGeom prst="wedgeRoundRectCallout">
              <a:avLst>
                <a:gd name="adj1" fmla="val -81338"/>
                <a:gd name="adj2" fmla="val 142306"/>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0722" name=""/>
            <p:cNvSpPr/>
            <p:nvPr/>
          </p:nvSpPr>
          <p:spPr>
            <a:xfrm>
              <a:off x="4694" y="2338"/>
              <a:ext cx="863"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偶然误差 </a:t>
              </a:r>
            </a:p>
          </p:txBody>
        </p:sp>
      </p:grpSp>
      <p:grpSp>
        <p:nvGrpSpPr>
          <p:cNvPr id="110746" name=""/>
          <p:cNvGrpSpPr/>
          <p:nvPr/>
        </p:nvGrpSpPr>
        <p:grpSpPr>
          <a:xfrm>
            <a:off x="1090612" y="4611688"/>
            <a:ext cx="3024188" cy="792162"/>
            <a:chOff x="703" y="3067"/>
            <a:chExt cx="1905" cy="499"/>
          </a:xfrm>
        </p:grpSpPr>
        <p:sp>
          <p:nvSpPr>
            <p:cNvPr id="110745" name=""/>
            <p:cNvSpPr/>
            <p:nvPr/>
          </p:nvSpPr>
          <p:spPr>
            <a:xfrm>
              <a:off x="748" y="3067"/>
              <a:ext cx="1814" cy="499"/>
            </a:xfrm>
            <a:prstGeom prst="roundRect">
              <a:avLst>
                <a:gd name="adj" fmla="val 16667"/>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23" name=""/>
            <p:cNvSpPr/>
            <p:nvPr/>
          </p:nvSpPr>
          <p:spPr>
            <a:xfrm>
              <a:off x="702" y="3067"/>
              <a:ext cx="1907" cy="48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Arial"/>
                  <a:ea typeface="方正姚体"/>
                </a:rPr>
                <a:t>由确定原因引起、服从一定函数规律的误差 </a:t>
              </a:r>
            </a:p>
          </p:txBody>
        </p:sp>
      </p:grpSp>
      <p:grpSp>
        <p:nvGrpSpPr>
          <p:cNvPr id="110749" name=""/>
          <p:cNvGrpSpPr/>
          <p:nvPr/>
        </p:nvGrpSpPr>
        <p:grpSpPr>
          <a:xfrm>
            <a:off x="34925" y="4133850"/>
            <a:ext cx="1296988" cy="396875"/>
            <a:chOff x="22" y="2726"/>
            <a:chExt cx="817" cy="250"/>
          </a:xfrm>
        </p:grpSpPr>
        <p:sp>
          <p:nvSpPr>
            <p:cNvPr id="110748" name=""/>
            <p:cNvSpPr/>
            <p:nvPr/>
          </p:nvSpPr>
          <p:spPr>
            <a:xfrm>
              <a:off x="89" y="2771"/>
              <a:ext cx="680" cy="181"/>
            </a:xfrm>
            <a:prstGeom prst="wedgeRoundRectCallout">
              <a:avLst>
                <a:gd name="adj1" fmla="val 68824"/>
                <a:gd name="adj2" fmla="val 215745"/>
                <a:gd name="adj3" fmla="val 16667"/>
              </a:avLst>
            </a:prstGeom>
            <a:solidFill>
              <a:srgbClr val="FFFFE5"/>
            </a:solidFill>
            <a:ln w="12700">
              <a:solidFill>
                <a:srgbClr val="00FF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0724" name=""/>
            <p:cNvSpPr/>
            <p:nvPr/>
          </p:nvSpPr>
          <p:spPr>
            <a:xfrm>
              <a:off x="22" y="2726"/>
              <a:ext cx="818"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恒定误差 </a:t>
              </a:r>
            </a:p>
          </p:txBody>
        </p:sp>
      </p:grpSp>
      <p:grpSp>
        <p:nvGrpSpPr>
          <p:cNvPr id="110751" name=""/>
          <p:cNvGrpSpPr/>
          <p:nvPr/>
        </p:nvGrpSpPr>
        <p:grpSpPr>
          <a:xfrm>
            <a:off x="60325" y="5381625"/>
            <a:ext cx="1223962" cy="412750"/>
            <a:chOff x="38" y="3512"/>
            <a:chExt cx="771" cy="260"/>
          </a:xfrm>
        </p:grpSpPr>
        <p:sp>
          <p:nvSpPr>
            <p:cNvPr id="110750" name=""/>
            <p:cNvSpPr/>
            <p:nvPr/>
          </p:nvSpPr>
          <p:spPr>
            <a:xfrm>
              <a:off x="89" y="3567"/>
              <a:ext cx="680" cy="181"/>
            </a:xfrm>
            <a:prstGeom prst="wedgeRoundRectCallout">
              <a:avLst>
                <a:gd name="adj1" fmla="val 70148"/>
                <a:gd name="adj2" fmla="val -198065"/>
                <a:gd name="adj3" fmla="val 16667"/>
              </a:avLst>
            </a:prstGeom>
            <a:solidFill>
              <a:srgbClr val="FFFFE5"/>
            </a:solidFill>
            <a:ln w="12700">
              <a:solidFill>
                <a:srgbClr val="00FF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0725" name=""/>
            <p:cNvSpPr/>
            <p:nvPr/>
          </p:nvSpPr>
          <p:spPr>
            <a:xfrm>
              <a:off x="38" y="3512"/>
              <a:ext cx="772"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可以校正</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110756" name=""/>
          <p:cNvGrpSpPr/>
          <p:nvPr/>
        </p:nvGrpSpPr>
        <p:grpSpPr>
          <a:xfrm>
            <a:off x="1141412" y="5994400"/>
            <a:ext cx="1584325" cy="412750"/>
            <a:chOff x="657" y="3760"/>
            <a:chExt cx="998" cy="260"/>
          </a:xfrm>
        </p:grpSpPr>
        <p:sp>
          <p:nvSpPr>
            <p:cNvPr id="110755" name=""/>
            <p:cNvSpPr/>
            <p:nvPr/>
          </p:nvSpPr>
          <p:spPr>
            <a:xfrm>
              <a:off x="793" y="3804"/>
              <a:ext cx="726" cy="181"/>
            </a:xfrm>
            <a:prstGeom prst="rect">
              <a:avLst/>
            </a:prstGeom>
            <a:solidFill>
              <a:schemeClr val="tx2"/>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26" name=""/>
            <p:cNvSpPr/>
            <p:nvPr/>
          </p:nvSpPr>
          <p:spPr>
            <a:xfrm>
              <a:off x="657" y="3760"/>
              <a:ext cx="999"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100" b="1">
                  <a:solidFill>
                    <a:srgbClr val="000000"/>
                  </a:solidFill>
                  <a:latin typeface="Arial"/>
                  <a:ea typeface="方正姚体"/>
                </a:rPr>
                <a:t>方法误差 </a:t>
              </a:r>
            </a:p>
          </p:txBody>
        </p:sp>
      </p:grpSp>
      <p:grpSp>
        <p:nvGrpSpPr>
          <p:cNvPr id="110758" name=""/>
          <p:cNvGrpSpPr/>
          <p:nvPr/>
        </p:nvGrpSpPr>
        <p:grpSpPr>
          <a:xfrm>
            <a:off x="1214438" y="6327775"/>
            <a:ext cx="1439862" cy="412750"/>
            <a:chOff x="703" y="3970"/>
            <a:chExt cx="907" cy="260"/>
          </a:xfrm>
        </p:grpSpPr>
        <p:sp>
          <p:nvSpPr>
            <p:cNvPr id="110757" name=""/>
            <p:cNvSpPr/>
            <p:nvPr/>
          </p:nvSpPr>
          <p:spPr>
            <a:xfrm>
              <a:off x="793" y="4028"/>
              <a:ext cx="726" cy="181"/>
            </a:xfrm>
            <a:prstGeom prst="rect">
              <a:avLst/>
            </a:prstGeom>
            <a:solidFill>
              <a:schemeClr val="tx2"/>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27" name=""/>
            <p:cNvSpPr/>
            <p:nvPr/>
          </p:nvSpPr>
          <p:spPr>
            <a:xfrm>
              <a:off x="703" y="3970"/>
              <a:ext cx="908"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100" b="1">
                  <a:solidFill>
                    <a:srgbClr val="000000"/>
                  </a:solidFill>
                  <a:latin typeface="Arial"/>
                  <a:ea typeface="方正姚体"/>
                </a:rPr>
                <a:t>仪器误差</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110760" name=""/>
          <p:cNvGrpSpPr/>
          <p:nvPr/>
        </p:nvGrpSpPr>
        <p:grpSpPr>
          <a:xfrm>
            <a:off x="2522538" y="5981700"/>
            <a:ext cx="1368425" cy="412750"/>
            <a:chOff x="1730" y="3752"/>
            <a:chExt cx="862" cy="260"/>
          </a:xfrm>
        </p:grpSpPr>
        <p:sp>
          <p:nvSpPr>
            <p:cNvPr id="110759" name=""/>
            <p:cNvSpPr/>
            <p:nvPr/>
          </p:nvSpPr>
          <p:spPr>
            <a:xfrm>
              <a:off x="1799" y="3804"/>
              <a:ext cx="726" cy="181"/>
            </a:xfrm>
            <a:prstGeom prst="rect">
              <a:avLst/>
            </a:prstGeom>
            <a:solidFill>
              <a:schemeClr val="tx2"/>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28" name=""/>
            <p:cNvSpPr/>
            <p:nvPr/>
          </p:nvSpPr>
          <p:spPr>
            <a:xfrm>
              <a:off x="1730" y="3752"/>
              <a:ext cx="863"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100" b="1">
                  <a:solidFill>
                    <a:srgbClr val="000000"/>
                  </a:solidFill>
                  <a:latin typeface="Arial"/>
                  <a:ea typeface="方正姚体"/>
                </a:rPr>
                <a:t>试剂误差</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110762" name=""/>
          <p:cNvGrpSpPr/>
          <p:nvPr/>
        </p:nvGrpSpPr>
        <p:grpSpPr>
          <a:xfrm>
            <a:off x="2438400" y="6354762"/>
            <a:ext cx="1511300" cy="412750"/>
            <a:chOff x="1677" y="3987"/>
            <a:chExt cx="952" cy="260"/>
          </a:xfrm>
        </p:grpSpPr>
        <p:sp>
          <p:nvSpPr>
            <p:cNvPr id="110761" name=""/>
            <p:cNvSpPr/>
            <p:nvPr/>
          </p:nvSpPr>
          <p:spPr>
            <a:xfrm>
              <a:off x="1791" y="4028"/>
              <a:ext cx="726" cy="181"/>
            </a:xfrm>
            <a:prstGeom prst="rect">
              <a:avLst/>
            </a:prstGeom>
            <a:solidFill>
              <a:schemeClr val="tx2"/>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29" name=""/>
            <p:cNvSpPr/>
            <p:nvPr/>
          </p:nvSpPr>
          <p:spPr>
            <a:xfrm>
              <a:off x="1677" y="3987"/>
              <a:ext cx="953"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100" b="1">
                  <a:solidFill>
                    <a:srgbClr val="000000"/>
                  </a:solidFill>
                  <a:latin typeface="Arial"/>
                  <a:ea typeface="方正姚体"/>
                </a:rPr>
                <a:t>操作误差 </a:t>
              </a:r>
            </a:p>
          </p:txBody>
        </p:sp>
      </p:grpSp>
      <p:grpSp>
        <p:nvGrpSpPr>
          <p:cNvPr id="110753" name=""/>
          <p:cNvGrpSpPr/>
          <p:nvPr/>
        </p:nvGrpSpPr>
        <p:grpSpPr>
          <a:xfrm>
            <a:off x="1730375" y="5464175"/>
            <a:ext cx="1728788" cy="427038"/>
            <a:chOff x="1114" y="3540"/>
            <a:chExt cx="1089" cy="269"/>
          </a:xfrm>
        </p:grpSpPr>
        <p:sp>
          <p:nvSpPr>
            <p:cNvPr id="110752" name=""/>
            <p:cNvSpPr/>
            <p:nvPr/>
          </p:nvSpPr>
          <p:spPr>
            <a:xfrm>
              <a:off x="1156" y="3566"/>
              <a:ext cx="998" cy="227"/>
            </a:xfrm>
            <a:prstGeom prst="flowChartTerminator">
              <a:avLst/>
            </a:prstGeom>
            <a:solidFill>
              <a:srgbClr val="D8C9FF"/>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30" name=""/>
            <p:cNvSpPr/>
            <p:nvPr/>
          </p:nvSpPr>
          <p:spPr>
            <a:xfrm>
              <a:off x="1113" y="3540"/>
              <a:ext cx="1090"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Arial"/>
                  <a:ea typeface="方正姚体"/>
                </a:rPr>
                <a:t>产生的原因 </a:t>
              </a:r>
              <a:endParaRPr lang="en-US" altLang="zh-CN" sz="2200" b="1">
                <a:solidFill>
                  <a:srgbClr val="000000"/>
                </a:solidFill>
                <a:latin typeface="Arial"/>
                <a:ea typeface="方正姚体"/>
              </a:endParaRPr>
            </a:p>
          </p:txBody>
        </p:sp>
      </p:grpSp>
      <p:sp>
        <p:nvSpPr>
          <p:cNvPr id="110737" name=""/>
          <p:cNvSpPr/>
          <p:nvPr/>
        </p:nvSpPr>
        <p:spPr>
          <a:xfrm rot="4800000">
            <a:off x="4940300" y="2671762"/>
            <a:ext cx="239712" cy="1995488"/>
          </a:xfrm>
          <a:prstGeom prst="curvedRightArrow">
            <a:avLst>
              <a:gd name="adj1" fmla="val 161865"/>
              <a:gd name="adj2" fmla="val 331439"/>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47" name=""/>
          <p:cNvSpPr/>
          <p:nvPr/>
        </p:nvSpPr>
        <p:spPr>
          <a:xfrm rot="5400000">
            <a:off x="2524125" y="4381500"/>
            <a:ext cx="144462" cy="207962"/>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54" name=""/>
          <p:cNvSpPr/>
          <p:nvPr/>
        </p:nvSpPr>
        <p:spPr>
          <a:xfrm>
            <a:off x="3924300" y="4103688"/>
            <a:ext cx="360362" cy="2087562"/>
          </a:xfrm>
          <a:prstGeom prst="curvedLeftArrow">
            <a:avLst>
              <a:gd name="adj1" fmla="val 112641"/>
              <a:gd name="adj2" fmla="val 230645"/>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64" name=""/>
          <p:cNvSpPr/>
          <p:nvPr/>
        </p:nvSpPr>
        <p:spPr>
          <a:xfrm rot="5400000">
            <a:off x="2516188" y="5845175"/>
            <a:ext cx="144462" cy="207962"/>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0773" name=""/>
          <p:cNvGrpSpPr/>
          <p:nvPr/>
        </p:nvGrpSpPr>
        <p:grpSpPr>
          <a:xfrm>
            <a:off x="5545138" y="4652962"/>
            <a:ext cx="2089150" cy="766762"/>
            <a:chOff x="3469" y="2931"/>
            <a:chExt cx="1316" cy="483"/>
          </a:xfrm>
        </p:grpSpPr>
        <p:sp>
          <p:nvSpPr>
            <p:cNvPr id="110772" name=""/>
            <p:cNvSpPr/>
            <p:nvPr/>
          </p:nvSpPr>
          <p:spPr>
            <a:xfrm>
              <a:off x="3544" y="2960"/>
              <a:ext cx="1180" cy="454"/>
            </a:xfrm>
            <a:prstGeom prst="roundRect">
              <a:avLst>
                <a:gd name="adj" fmla="val 16667"/>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66" name=""/>
            <p:cNvSpPr/>
            <p:nvPr/>
          </p:nvSpPr>
          <p:spPr>
            <a:xfrm>
              <a:off x="3468" y="2931"/>
              <a:ext cx="1317" cy="48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Arial"/>
                  <a:ea typeface="方正姚体"/>
                </a:rPr>
                <a:t>由不确定原因引起的误差</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110781" name=""/>
          <p:cNvGrpSpPr/>
          <p:nvPr/>
        </p:nvGrpSpPr>
        <p:grpSpPr>
          <a:xfrm>
            <a:off x="5376862" y="5835650"/>
            <a:ext cx="2447925" cy="762000"/>
            <a:chOff x="3424" y="3585"/>
            <a:chExt cx="1542" cy="480"/>
          </a:xfrm>
        </p:grpSpPr>
        <p:sp>
          <p:nvSpPr>
            <p:cNvPr id="110780" name=""/>
            <p:cNvSpPr/>
            <p:nvPr/>
          </p:nvSpPr>
          <p:spPr>
            <a:xfrm>
              <a:off x="3446" y="3604"/>
              <a:ext cx="1497" cy="453"/>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67" name=""/>
            <p:cNvSpPr/>
            <p:nvPr/>
          </p:nvSpPr>
          <p:spPr>
            <a:xfrm>
              <a:off x="3423" y="3585"/>
              <a:ext cx="1544" cy="48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Arial"/>
                  <a:ea typeface="方正姚体"/>
                </a:rPr>
                <a:t>可由多种问题同时产生，且无法避免 </a:t>
              </a:r>
            </a:p>
          </p:txBody>
        </p:sp>
      </p:grpSp>
      <p:grpSp>
        <p:nvGrpSpPr>
          <p:cNvPr id="110775" name=""/>
          <p:cNvGrpSpPr/>
          <p:nvPr/>
        </p:nvGrpSpPr>
        <p:grpSpPr>
          <a:xfrm>
            <a:off x="4356100" y="4365625"/>
            <a:ext cx="1366838" cy="396875"/>
            <a:chOff x="2744" y="2750"/>
            <a:chExt cx="861" cy="250"/>
          </a:xfrm>
        </p:grpSpPr>
        <p:sp>
          <p:nvSpPr>
            <p:cNvPr id="110774" name=""/>
            <p:cNvSpPr/>
            <p:nvPr/>
          </p:nvSpPr>
          <p:spPr>
            <a:xfrm>
              <a:off x="2835" y="2790"/>
              <a:ext cx="680" cy="181"/>
            </a:xfrm>
            <a:prstGeom prst="wedgeRoundRectCallout">
              <a:avLst>
                <a:gd name="adj1" fmla="val 76028"/>
                <a:gd name="adj2" fmla="val 147236"/>
                <a:gd name="adj3" fmla="val 16667"/>
              </a:avLst>
            </a:prstGeom>
            <a:solidFill>
              <a:srgbClr val="FFFFE5"/>
            </a:solidFill>
            <a:ln w="12700">
              <a:solidFill>
                <a:srgbClr val="00FF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0768" name=""/>
            <p:cNvSpPr/>
            <p:nvPr/>
          </p:nvSpPr>
          <p:spPr>
            <a:xfrm>
              <a:off x="2744" y="2750"/>
              <a:ext cx="862"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时大时小 </a:t>
              </a:r>
            </a:p>
          </p:txBody>
        </p:sp>
      </p:grpSp>
      <p:grpSp>
        <p:nvGrpSpPr>
          <p:cNvPr id="110777" name=""/>
          <p:cNvGrpSpPr/>
          <p:nvPr/>
        </p:nvGrpSpPr>
        <p:grpSpPr>
          <a:xfrm>
            <a:off x="4330700" y="5216525"/>
            <a:ext cx="1439862" cy="412750"/>
            <a:chOff x="2728" y="3286"/>
            <a:chExt cx="907" cy="260"/>
          </a:xfrm>
        </p:grpSpPr>
        <p:sp>
          <p:nvSpPr>
            <p:cNvPr id="110776" name=""/>
            <p:cNvSpPr/>
            <p:nvPr/>
          </p:nvSpPr>
          <p:spPr>
            <a:xfrm>
              <a:off x="2835" y="3340"/>
              <a:ext cx="680" cy="181"/>
            </a:xfrm>
            <a:prstGeom prst="wedgeRoundRectCallout">
              <a:avLst>
                <a:gd name="adj1" fmla="val 78528"/>
                <a:gd name="adj2" fmla="val -130111"/>
                <a:gd name="adj3" fmla="val 16667"/>
              </a:avLst>
            </a:prstGeom>
            <a:solidFill>
              <a:srgbClr val="FFFFE5"/>
            </a:solidFill>
            <a:ln w="12700">
              <a:solidFill>
                <a:srgbClr val="00FF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0769" name=""/>
            <p:cNvSpPr/>
            <p:nvPr/>
          </p:nvSpPr>
          <p:spPr>
            <a:xfrm>
              <a:off x="2728" y="3286"/>
              <a:ext cx="908"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或正或负</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110779" name=""/>
          <p:cNvGrpSpPr/>
          <p:nvPr/>
        </p:nvGrpSpPr>
        <p:grpSpPr>
          <a:xfrm>
            <a:off x="7608888" y="5157788"/>
            <a:ext cx="1331912" cy="396875"/>
            <a:chOff x="4793" y="3249"/>
            <a:chExt cx="839" cy="250"/>
          </a:xfrm>
        </p:grpSpPr>
        <p:sp>
          <p:nvSpPr>
            <p:cNvPr id="110778" name=""/>
            <p:cNvSpPr/>
            <p:nvPr/>
          </p:nvSpPr>
          <p:spPr>
            <a:xfrm>
              <a:off x="4876" y="3294"/>
              <a:ext cx="680" cy="181"/>
            </a:xfrm>
            <a:prstGeom prst="wedgeRoundRectCallout">
              <a:avLst>
                <a:gd name="adj1" fmla="val -94412"/>
                <a:gd name="adj2" fmla="val -75417"/>
                <a:gd name="adj3" fmla="val 16667"/>
              </a:avLst>
            </a:prstGeom>
            <a:solidFill>
              <a:srgbClr val="FFFFE5"/>
            </a:solidFill>
            <a:ln w="12700">
              <a:solidFill>
                <a:srgbClr val="00FF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0770" name=""/>
            <p:cNvSpPr/>
            <p:nvPr/>
          </p:nvSpPr>
          <p:spPr>
            <a:xfrm>
              <a:off x="4793" y="3249"/>
              <a:ext cx="840"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不能校正 </a:t>
              </a:r>
            </a:p>
          </p:txBody>
        </p:sp>
      </p:grpSp>
      <p:sp>
        <p:nvSpPr>
          <p:cNvPr id="110771" name=""/>
          <p:cNvSpPr/>
          <p:nvPr/>
        </p:nvSpPr>
        <p:spPr>
          <a:xfrm rot="5400000">
            <a:off x="6507956" y="439499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82" name=""/>
          <p:cNvSpPr/>
          <p:nvPr/>
        </p:nvSpPr>
        <p:spPr>
          <a:xfrm rot="5400000">
            <a:off x="6429375" y="5537200"/>
            <a:ext cx="320675" cy="190500"/>
          </a:xfrm>
          <a:prstGeom prst="notchedRightArrow">
            <a:avLst>
              <a:gd name="adj1" fmla="val 50000"/>
              <a:gd name="adj2" fmla="val 4208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83" name=""/>
          <p:cNvSpPr/>
          <p:nvPr/>
        </p:nvSpPr>
        <p:spPr>
          <a:xfrm>
            <a:off x="5076825" y="6381750"/>
            <a:ext cx="215900" cy="215900"/>
          </a:xfrm>
          <a:prstGeom prst="actionButtonForwardNext">
            <a:avLst/>
          </a:prstGeom>
          <a:solidFill>
            <a:srgbClr val="00FF00"/>
          </a:solidFill>
          <a:ln>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686"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0687" name=""/>
          <p:cNvGrpSpPr/>
          <p:nvPr/>
        </p:nvGrpSpPr>
        <p:grpSpPr>
          <a:xfrm>
            <a:off x="3479800" y="2098675"/>
            <a:ext cx="2232025" cy="568325"/>
            <a:chOff x="2200" y="1314"/>
            <a:chExt cx="1406" cy="358"/>
          </a:xfrm>
        </p:grpSpPr>
        <p:sp>
          <p:nvSpPr>
            <p:cNvPr id="110688" name=""/>
            <p:cNvSpPr/>
            <p:nvPr/>
          </p:nvSpPr>
          <p:spPr>
            <a:xfrm>
              <a:off x="2245" y="1314"/>
              <a:ext cx="1315"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689" name=""/>
            <p:cNvSpPr/>
            <p:nvPr/>
          </p:nvSpPr>
          <p:spPr>
            <a:xfrm>
              <a:off x="2199" y="1341"/>
              <a:ext cx="140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可信度的分析 </a:t>
              </a:r>
            </a:p>
          </p:txBody>
        </p:sp>
      </p:grpSp>
      <p:sp>
        <p:nvSpPr>
          <p:cNvPr id="110690" name=""/>
          <p:cNvSpPr/>
          <p:nvPr/>
        </p:nvSpPr>
        <p:spPr>
          <a:xfrm rot="5400000">
            <a:off x="4498181" y="2639219"/>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0786" name=""/>
          <p:cNvGrpSpPr/>
          <p:nvPr/>
        </p:nvGrpSpPr>
        <p:grpSpPr>
          <a:xfrm>
            <a:off x="1271588" y="-100012"/>
            <a:ext cx="6845300" cy="2000250"/>
            <a:chOff x="801" y="-63"/>
            <a:chExt cx="4312" cy="1260"/>
          </a:xfrm>
        </p:grpSpPr>
        <p:grpSp>
          <p:nvGrpSpPr>
            <p:cNvPr id="110683" name=""/>
            <p:cNvGrpSpPr/>
            <p:nvPr/>
          </p:nvGrpSpPr>
          <p:grpSpPr>
            <a:xfrm>
              <a:off x="2368" y="789"/>
              <a:ext cx="1027" cy="408"/>
              <a:chOff x="2352" y="789"/>
              <a:chExt cx="1027" cy="408"/>
            </a:xfrm>
          </p:grpSpPr>
          <p:sp>
            <p:nvSpPr>
              <p:cNvPr id="110684"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685"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110785" name=""/>
            <p:cNvGrpSpPr/>
            <p:nvPr/>
          </p:nvGrpSpPr>
          <p:grpSpPr>
            <a:xfrm>
              <a:off x="801" y="-63"/>
              <a:ext cx="4312" cy="832"/>
              <a:chOff x="801" y="-63"/>
              <a:chExt cx="4312" cy="832"/>
            </a:xfrm>
          </p:grpSpPr>
          <p:sp>
            <p:nvSpPr>
              <p:cNvPr id="110681"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110784"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grpSp>
        <p:nvGrpSpPr>
          <p:cNvPr id="110806" name=""/>
          <p:cNvGrpSpPr/>
          <p:nvPr/>
        </p:nvGrpSpPr>
        <p:grpSpPr>
          <a:xfrm>
            <a:off x="1997075" y="3232150"/>
            <a:ext cx="5095875" cy="635000"/>
            <a:chOff x="1258" y="2036"/>
            <a:chExt cx="3210" cy="400"/>
          </a:xfrm>
        </p:grpSpPr>
        <p:sp>
          <p:nvSpPr>
            <p:cNvPr id="110798" name=""/>
            <p:cNvSpPr/>
            <p:nvPr/>
          </p:nvSpPr>
          <p:spPr>
            <a:xfrm rot="4740000" flipH="1">
              <a:off x="1917" y="1782"/>
              <a:ext cx="106" cy="614"/>
            </a:xfrm>
            <a:prstGeom prst="downArrow">
              <a:avLst>
                <a:gd name="adj1" fmla="val 50000"/>
                <a:gd name="adj2" fmla="val 144811"/>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799" name=""/>
            <p:cNvSpPr/>
            <p:nvPr/>
          </p:nvSpPr>
          <p:spPr>
            <a:xfrm rot="16860000" flipH="1">
              <a:off x="3751" y="1780"/>
              <a:ext cx="109" cy="620"/>
            </a:xfrm>
            <a:prstGeom prst="downArrow">
              <a:avLst>
                <a:gd name="adj1" fmla="val 50000"/>
                <a:gd name="adj2" fmla="val 142202"/>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0800" name=""/>
            <p:cNvGrpSpPr/>
            <p:nvPr/>
          </p:nvGrpSpPr>
          <p:grpSpPr>
            <a:xfrm>
              <a:off x="1258" y="2157"/>
              <a:ext cx="726" cy="279"/>
              <a:chOff x="1202" y="2251"/>
              <a:chExt cx="726" cy="279"/>
            </a:xfrm>
          </p:grpSpPr>
          <p:sp>
            <p:nvSpPr>
              <p:cNvPr id="110801" name=""/>
              <p:cNvSpPr/>
              <p:nvPr/>
            </p:nvSpPr>
            <p:spPr>
              <a:xfrm>
                <a:off x="1247" y="2280"/>
                <a:ext cx="635" cy="227"/>
              </a:xfrm>
              <a:prstGeom prst="roundRect">
                <a:avLst>
                  <a:gd name="adj" fmla="val 16667"/>
                </a:avLst>
              </a:prstGeom>
              <a:solidFill>
                <a:srgbClr val="E3FFC9"/>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802" name=""/>
              <p:cNvSpPr/>
              <p:nvPr/>
            </p:nvSpPr>
            <p:spPr>
              <a:xfrm>
                <a:off x="1202" y="2251"/>
                <a:ext cx="727"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平均值 </a:t>
                </a:r>
              </a:p>
            </p:txBody>
          </p:sp>
        </p:grpSp>
        <p:grpSp>
          <p:nvGrpSpPr>
            <p:cNvPr id="110803" name=""/>
            <p:cNvGrpSpPr/>
            <p:nvPr/>
          </p:nvGrpSpPr>
          <p:grpSpPr>
            <a:xfrm>
              <a:off x="3827" y="2149"/>
              <a:ext cx="641" cy="279"/>
              <a:chOff x="3651" y="2243"/>
              <a:chExt cx="641" cy="279"/>
            </a:xfrm>
          </p:grpSpPr>
          <p:sp>
            <p:nvSpPr>
              <p:cNvPr id="110804" name=""/>
              <p:cNvSpPr/>
              <p:nvPr/>
            </p:nvSpPr>
            <p:spPr>
              <a:xfrm>
                <a:off x="3651" y="2280"/>
                <a:ext cx="635" cy="227"/>
              </a:xfrm>
              <a:prstGeom prst="roundRect">
                <a:avLst>
                  <a:gd name="adj" fmla="val 16667"/>
                </a:avLst>
              </a:prstGeom>
              <a:solidFill>
                <a:srgbClr val="E3FFC9"/>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0805" name=""/>
              <p:cNvSpPr/>
              <p:nvPr/>
            </p:nvSpPr>
            <p:spPr>
              <a:xfrm>
                <a:off x="3657" y="2243"/>
                <a:ext cx="636"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误差 </a:t>
                </a:r>
              </a:p>
            </p:txBody>
          </p:sp>
        </p:grpSp>
      </p:grpSp>
      <p:sp>
        <p:nvSpPr>
          <p:cNvPr id="110808" name="Date Placeholder 1"/>
          <p:cNvSpPr>
            <a:spLocks noGrp="1"/>
          </p:cNvSpPr>
          <p:nvPr>
            <p:ph type="dt" sz="half"/>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12" dur="500" fill="hold" nodeType="afterEffect">
                                  <p:stCondLst>
                                    <p:cond delay="0"/>
                                  </p:stCondLst>
                                  <p:childTnLst>
                                    <p:set>
                                      <p:cBhvr additive="base">
                                        <p:cTn id="6" dur="1" fill="hold">
                                          <p:stCondLst>
                                            <p:cond delay="0"/>
                                          </p:stCondLst>
                                        </p:cTn>
                                        <p:tgtEl>
                                          <p:spTgt spid="110737"/>
                                        </p:tgtEl>
                                        <p:attrNameLst>
                                          <p:attrName>style.visibility</p:attrName>
                                        </p:attrNameLst>
                                      </p:cBhvr>
                                      <p:to>
                                        <p:strVal val="visible"/>
                                      </p:to>
                                    </p:set>
                                    <p:animEffect transition="in" filter="strips(downLeft)">
                                      <p:cBhvr additive="base">
                                        <p:cTn id="7" dur="500"/>
                                        <p:tgtEl>
                                          <p:spTgt spid="110737"/>
                                        </p:tgtEl>
                                      </p:cBhvr>
                                    </p:animEffect>
                                  </p:childTnLst>
                                </p:cTn>
                              </p:par>
                            </p:childTnLst>
                          </p:cTn>
                        </p:par>
                        <p:par>
                          <p:cTn id="8" fill="hold" nodeType="afterGroup">
                            <p:stCondLst>
                              <p:cond delay="500"/>
                            </p:stCondLst>
                            <p:childTnLst>
                              <p:par>
                                <p:cTn id="9" presetID="9" presetClass="entr" presetSubtype="0" dur="500" fill="hold" nodeType="afterEffect">
                                  <p:stCondLst>
                                    <p:cond delay="500"/>
                                  </p:stCondLst>
                                  <p:childTnLst>
                                    <p:set>
                                      <p:cBhvr additive="base">
                                        <p:cTn id="10" dur="1" fill="hold">
                                          <p:stCondLst>
                                            <p:cond delay="0"/>
                                          </p:stCondLst>
                                        </p:cTn>
                                        <p:tgtEl>
                                          <p:spTgt spid="110796"/>
                                        </p:tgtEl>
                                        <p:attrNameLst>
                                          <p:attrName>style.visibility</p:attrName>
                                        </p:attrNameLst>
                                      </p:cBhvr>
                                      <p:to>
                                        <p:strVal val="visible"/>
                                      </p:to>
                                    </p:set>
                                    <p:animEffect transition="in" filter="dissolve">
                                      <p:cBhvr additive="base">
                                        <p:cTn id="11" dur="500"/>
                                        <p:tgtEl>
                                          <p:spTgt spid="110796"/>
                                        </p:tgtEl>
                                      </p:cBhvr>
                                    </p:animEffect>
                                  </p:childTnLst>
                                </p:cTn>
                              </p:par>
                            </p:childTnLst>
                          </p:cTn>
                        </p:par>
                        <p:par>
                          <p:cTn id="12" fill="hold" nodeType="afterGroup">
                            <p:stCondLst>
                              <p:cond delay="1500"/>
                            </p:stCondLst>
                            <p:childTnLst>
                              <p:par>
                                <p:cTn id="13" presetID="20" presetClass="entr" presetSubtype="0" dur="500" fill="hold" nodeType="afterEffect">
                                  <p:stCondLst>
                                    <p:cond delay="1000"/>
                                  </p:stCondLst>
                                  <p:childTnLst>
                                    <p:set>
                                      <p:cBhvr additive="base">
                                        <p:cTn id="14" dur="1" fill="hold">
                                          <p:stCondLst>
                                            <p:cond delay="0"/>
                                          </p:stCondLst>
                                        </p:cTn>
                                        <p:tgtEl>
                                          <p:spTgt spid="110732"/>
                                        </p:tgtEl>
                                        <p:attrNameLst>
                                          <p:attrName>style.visibility</p:attrName>
                                        </p:attrNameLst>
                                      </p:cBhvr>
                                      <p:to>
                                        <p:strVal val="visible"/>
                                      </p:to>
                                    </p:set>
                                    <p:animEffect transition="in" filter="wedge">
                                      <p:cBhvr additive="base">
                                        <p:cTn id="15" dur="500"/>
                                        <p:tgtEl>
                                          <p:spTgt spid="110732"/>
                                        </p:tgtEl>
                                      </p:cBhvr>
                                    </p:animEffect>
                                  </p:childTnLst>
                                </p:cTn>
                              </p:par>
                            </p:childTnLst>
                          </p:cTn>
                        </p:par>
                        <p:par>
                          <p:cTn id="16" fill="hold" nodeType="afterGroup">
                            <p:stCondLst>
                              <p:cond delay="3000"/>
                            </p:stCondLst>
                            <p:childTnLst>
                              <p:par>
                                <p:cTn id="17" presetID="20" presetClass="entr" presetSubtype="0" dur="500" fill="hold" nodeType="afterEffect">
                                  <p:stCondLst>
                                    <p:cond delay="1500"/>
                                  </p:stCondLst>
                                  <p:childTnLst>
                                    <p:set>
                                      <p:cBhvr additive="base">
                                        <p:cTn id="18" dur="1" fill="hold">
                                          <p:stCondLst>
                                            <p:cond delay="0"/>
                                          </p:stCondLst>
                                        </p:cTn>
                                        <p:tgtEl>
                                          <p:spTgt spid="110734"/>
                                        </p:tgtEl>
                                        <p:attrNameLst>
                                          <p:attrName>style.visibility</p:attrName>
                                        </p:attrNameLst>
                                      </p:cBhvr>
                                      <p:to>
                                        <p:strVal val="visible"/>
                                      </p:to>
                                    </p:set>
                                    <p:animEffect transition="in" filter="wedge">
                                      <p:cBhvr additive="base">
                                        <p:cTn id="19" dur="500"/>
                                        <p:tgtEl>
                                          <p:spTgt spid="110734"/>
                                        </p:tgtEl>
                                      </p:cBhvr>
                                    </p:animEffect>
                                  </p:childTnLst>
                                </p:cTn>
                              </p:par>
                            </p:childTnLst>
                          </p:cTn>
                        </p:par>
                      </p:childTnLst>
                    </p:cTn>
                  </p:par>
                  <p:par>
                    <p:cTn id="20" fill="hold" nodeType="clickPar">
                      <p:stCondLst>
                        <p:cond delay="indefinite"/>
                        <p:cond evt="onBegin" delay="0">
                          <p:tn val="19"/>
                        </p:cond>
                      </p:stCondLst>
                      <p:childTnLst>
                        <p:par>
                          <p:cTn id="21" fill="hold" nodeType="afterGroup">
                            <p:stCondLst>
                              <p:cond delay="0"/>
                            </p:stCondLst>
                            <p:childTnLst>
                              <p:par>
                                <p:cTn id="22" presetID="18" presetClass="entr" presetSubtype="6" dur="500" fill="hold" nodeType="clickEffect">
                                  <p:stCondLst>
                                    <p:cond delay="0"/>
                                  </p:stCondLst>
                                  <p:childTnLst>
                                    <p:set>
                                      <p:cBhvr additive="base">
                                        <p:cTn id="23" dur="1" fill="hold">
                                          <p:stCondLst>
                                            <p:cond delay="0"/>
                                          </p:stCondLst>
                                        </p:cTn>
                                        <p:tgtEl>
                                          <p:spTgt spid="110741"/>
                                        </p:tgtEl>
                                        <p:attrNameLst>
                                          <p:attrName>style.visibility</p:attrName>
                                        </p:attrNameLst>
                                      </p:cBhvr>
                                      <p:to>
                                        <p:strVal val="visible"/>
                                      </p:to>
                                    </p:set>
                                    <p:animEffect transition="in" filter="strips(downRight)">
                                      <p:cBhvr additive="base">
                                        <p:cTn id="24" dur="500"/>
                                        <p:tgtEl>
                                          <p:spTgt spid="110741"/>
                                        </p:tgtEl>
                                      </p:cBhvr>
                                    </p:animEffect>
                                  </p:childTnLst>
                                </p:cTn>
                              </p:par>
                            </p:childTnLst>
                          </p:cTn>
                        </p:par>
                        <p:par>
                          <p:cTn id="25" fill="hold" nodeType="afterGroup">
                            <p:stCondLst>
                              <p:cond delay="500"/>
                            </p:stCondLst>
                            <p:childTnLst>
                              <p:par>
                                <p:cTn id="26" presetID="18" presetClass="entr" presetSubtype="12" dur="500" fill="hold" nodeType="afterEffect">
                                  <p:stCondLst>
                                    <p:cond delay="500"/>
                                  </p:stCondLst>
                                  <p:childTnLst>
                                    <p:set>
                                      <p:cBhvr additive="base">
                                        <p:cTn id="27" dur="1" fill="hold">
                                          <p:stCondLst>
                                            <p:cond delay="0"/>
                                          </p:stCondLst>
                                        </p:cTn>
                                        <p:tgtEl>
                                          <p:spTgt spid="110743"/>
                                        </p:tgtEl>
                                        <p:attrNameLst>
                                          <p:attrName>style.visibility</p:attrName>
                                        </p:attrNameLst>
                                      </p:cBhvr>
                                      <p:to>
                                        <p:strVal val="visible"/>
                                      </p:to>
                                    </p:set>
                                    <p:animEffect transition="in" filter="strips(downLeft)">
                                      <p:cBhvr additive="base">
                                        <p:cTn id="28" dur="500"/>
                                        <p:tgtEl>
                                          <p:spTgt spid="110743"/>
                                        </p:tgtEl>
                                      </p:cBhvr>
                                    </p:animEffect>
                                  </p:childTnLst>
                                </p:cTn>
                              </p:par>
                            </p:childTnLst>
                          </p:cTn>
                        </p:par>
                      </p:childTnLst>
                    </p:cTn>
                  </p:par>
                  <p:par>
                    <p:cTn id="29" fill="hold" nodeType="clickPar">
                      <p:stCondLst>
                        <p:cond delay="indefinite"/>
                        <p:cond evt="onBegin" delay="0">
                          <p:tn val="28"/>
                        </p:cond>
                      </p:stCondLst>
                      <p:childTnLst>
                        <p:par>
                          <p:cTn id="30" fill="hold" nodeType="afterGroup">
                            <p:stCondLst>
                              <p:cond delay="0"/>
                            </p:stCondLst>
                            <p:childTnLst>
                              <p:par>
                                <p:cTn id="31" presetID="23" presetClass="entr" presetSubtype="32" dur="500" fill="hold" nodeType="clickEffect">
                                  <p:stCondLst>
                                    <p:cond delay="0"/>
                                  </p:stCondLst>
                                  <p:childTnLst>
                                    <p:set>
                                      <p:cBhvr additive="base">
                                        <p:cTn id="32" dur="1" fill="hold">
                                          <p:stCondLst>
                                            <p:cond delay="0"/>
                                          </p:stCondLst>
                                        </p:cTn>
                                        <p:tgtEl>
                                          <p:spTgt spid="110732"/>
                                        </p:tgtEl>
                                        <p:attrNameLst>
                                          <p:attrName>style.visibility</p:attrName>
                                        </p:attrNameLst>
                                      </p:cBhvr>
                                      <p:to>
                                        <p:strVal val="visible"/>
                                      </p:to>
                                    </p:set>
                                    <p:anim calcmode="lin" valueType="num">
                                      <p:cBhvr additive="base">
                                        <p:cTn id="33" dur="500" fill="hold"/>
                                        <p:tgtEl>
                                          <p:spTgt spid="110732"/>
                                        </p:tgtEl>
                                        <p:attrNameLst>
                                          <p:attrName>ppt_w</p:attrName>
                                        </p:attrNameLst>
                                      </p:cBhvr>
                                      <p:tavLst>
                                        <p:tav tm="0">
                                          <p:val>
                                            <p:strVal val="4*#ppt_w"/>
                                          </p:val>
                                        </p:tav>
                                        <p:tav tm="100000">
                                          <p:val>
                                            <p:strVal val="#ppt_w"/>
                                          </p:val>
                                        </p:tav>
                                      </p:tavLst>
                                    </p:anim>
                                    <p:anim calcmode="lin" valueType="num">
                                      <p:cBhvr additive="base">
                                        <p:cTn id="34" dur="500" fill="hold"/>
                                        <p:tgtEl>
                                          <p:spTgt spid="110732"/>
                                        </p:tgtEl>
                                        <p:attrNameLst>
                                          <p:attrName>ppt_h</p:attrName>
                                        </p:attrNameLst>
                                      </p:cBhvr>
                                      <p:tavLst>
                                        <p:tav tm="0">
                                          <p:val>
                                            <p:strVal val="4*#ppt_h"/>
                                          </p:val>
                                        </p:tav>
                                        <p:tav tm="100000">
                                          <p:val>
                                            <p:strVal val="#ppt_h"/>
                                          </p:val>
                                        </p:tav>
                                      </p:tavLst>
                                    </p:anim>
                                  </p:childTnLst>
                                </p:cTn>
                              </p:par>
                            </p:childTnLst>
                          </p:cTn>
                        </p:par>
                        <p:par>
                          <p:cTn id="35" fill="hold" nodeType="afterGroup">
                            <p:stCondLst>
                              <p:cond delay="500"/>
                            </p:stCondLst>
                            <p:childTnLst>
                              <p:par>
                                <p:cTn id="36" presetID="22" presetClass="entr" presetSubtype="1" dur="500" fill="hold" nodeType="afterEffect">
                                  <p:stCondLst>
                                    <p:cond delay="500"/>
                                  </p:stCondLst>
                                  <p:childTnLst>
                                    <p:set>
                                      <p:cBhvr additive="base">
                                        <p:cTn id="37" dur="1" fill="hold">
                                          <p:stCondLst>
                                            <p:cond delay="0"/>
                                          </p:stCondLst>
                                        </p:cTn>
                                        <p:tgtEl>
                                          <p:spTgt spid="110747"/>
                                        </p:tgtEl>
                                        <p:attrNameLst>
                                          <p:attrName>style.visibility</p:attrName>
                                        </p:attrNameLst>
                                      </p:cBhvr>
                                      <p:to>
                                        <p:strVal val="visible"/>
                                      </p:to>
                                    </p:set>
                                    <p:animEffect transition="in" filter="wipe(up)">
                                      <p:cBhvr additive="base">
                                        <p:cTn id="38" dur="500"/>
                                        <p:tgtEl>
                                          <p:spTgt spid="110747"/>
                                        </p:tgtEl>
                                      </p:cBhvr>
                                    </p:animEffect>
                                  </p:childTnLst>
                                </p:cTn>
                              </p:par>
                            </p:childTnLst>
                          </p:cTn>
                        </p:par>
                        <p:par>
                          <p:cTn id="39" fill="hold" nodeType="afterGroup">
                            <p:stCondLst>
                              <p:cond delay="1500"/>
                            </p:stCondLst>
                            <p:childTnLst>
                              <p:par>
                                <p:cTn id="40" presetID="16" presetClass="entr" presetSubtype="37" dur="500" fill="hold" nodeType="afterEffect">
                                  <p:stCondLst>
                                    <p:cond delay="1000"/>
                                  </p:stCondLst>
                                  <p:childTnLst>
                                    <p:set>
                                      <p:cBhvr additive="base">
                                        <p:cTn id="41" dur="1" fill="hold">
                                          <p:stCondLst>
                                            <p:cond delay="0"/>
                                          </p:stCondLst>
                                        </p:cTn>
                                        <p:tgtEl>
                                          <p:spTgt spid="110746"/>
                                        </p:tgtEl>
                                        <p:attrNameLst>
                                          <p:attrName>style.visibility</p:attrName>
                                        </p:attrNameLst>
                                      </p:cBhvr>
                                      <p:to>
                                        <p:strVal val="visible"/>
                                      </p:to>
                                    </p:set>
                                    <p:animEffect transition="in" filter="barn(outVertical)">
                                      <p:cBhvr additive="base">
                                        <p:cTn id="42" dur="500"/>
                                        <p:tgtEl>
                                          <p:spTgt spid="110746"/>
                                        </p:tgtEl>
                                      </p:cBhvr>
                                    </p:animEffect>
                                  </p:childTnLst>
                                </p:cTn>
                              </p:par>
                            </p:childTnLst>
                          </p:cTn>
                        </p:par>
                      </p:childTnLst>
                    </p:cTn>
                  </p:par>
                  <p:par>
                    <p:cTn id="43" fill="hold" nodeType="clickPar">
                      <p:stCondLst>
                        <p:cond delay="indefinite"/>
                        <p:cond evt="onBegin" delay="0">
                          <p:tn val="42"/>
                        </p:cond>
                      </p:stCondLst>
                      <p:childTnLst>
                        <p:par>
                          <p:cTn id="44" fill="hold" nodeType="afterGroup">
                            <p:stCondLst>
                              <p:cond delay="0"/>
                            </p:stCondLst>
                            <p:childTnLst>
                              <p:par>
                                <p:cTn id="45" presetID="18" presetClass="entr" presetSubtype="6" dur="500" fill="hold" nodeType="clickEffect">
                                  <p:stCondLst>
                                    <p:cond delay="0"/>
                                  </p:stCondLst>
                                  <p:childTnLst>
                                    <p:set>
                                      <p:cBhvr additive="base">
                                        <p:cTn id="46" dur="1" fill="hold">
                                          <p:stCondLst>
                                            <p:cond delay="0"/>
                                          </p:stCondLst>
                                        </p:cTn>
                                        <p:tgtEl>
                                          <p:spTgt spid="110749"/>
                                        </p:tgtEl>
                                        <p:attrNameLst>
                                          <p:attrName>style.visibility</p:attrName>
                                        </p:attrNameLst>
                                      </p:cBhvr>
                                      <p:to>
                                        <p:strVal val="visible"/>
                                      </p:to>
                                    </p:set>
                                    <p:animEffect transition="in" filter="strips(downRight)">
                                      <p:cBhvr additive="base">
                                        <p:cTn id="47" dur="500"/>
                                        <p:tgtEl>
                                          <p:spTgt spid="110749"/>
                                        </p:tgtEl>
                                      </p:cBhvr>
                                    </p:animEffect>
                                  </p:childTnLst>
                                </p:cTn>
                              </p:par>
                            </p:childTnLst>
                          </p:cTn>
                        </p:par>
                        <p:par>
                          <p:cTn id="48" fill="hold" nodeType="afterGroup">
                            <p:stCondLst>
                              <p:cond delay="500"/>
                            </p:stCondLst>
                            <p:childTnLst>
                              <p:par>
                                <p:cTn id="49" presetID="18" presetClass="entr" presetSubtype="3" dur="500" fill="hold" nodeType="afterEffect">
                                  <p:stCondLst>
                                    <p:cond delay="500"/>
                                  </p:stCondLst>
                                  <p:childTnLst>
                                    <p:set>
                                      <p:cBhvr additive="base">
                                        <p:cTn id="50" dur="1" fill="hold">
                                          <p:stCondLst>
                                            <p:cond delay="0"/>
                                          </p:stCondLst>
                                        </p:cTn>
                                        <p:tgtEl>
                                          <p:spTgt spid="110751"/>
                                        </p:tgtEl>
                                        <p:attrNameLst>
                                          <p:attrName>style.visibility</p:attrName>
                                        </p:attrNameLst>
                                      </p:cBhvr>
                                      <p:to>
                                        <p:strVal val="visible"/>
                                      </p:to>
                                    </p:set>
                                    <p:animEffect transition="in" filter="strips(upRight)">
                                      <p:cBhvr additive="base">
                                        <p:cTn id="51" dur="500"/>
                                        <p:tgtEl>
                                          <p:spTgt spid="110751"/>
                                        </p:tgtEl>
                                      </p:cBhvr>
                                    </p:animEffect>
                                  </p:childTnLst>
                                </p:cTn>
                              </p:par>
                            </p:childTnLst>
                          </p:cTn>
                        </p:par>
                      </p:childTnLst>
                    </p:cTn>
                  </p:par>
                  <p:par>
                    <p:cTn id="52" fill="hold" nodeType="clickPar">
                      <p:stCondLst>
                        <p:cond delay="indefinite"/>
                        <p:cond evt="onBegin" delay="0">
                          <p:tn val="51"/>
                        </p:cond>
                      </p:stCondLst>
                      <p:childTnLst>
                        <p:par>
                          <p:cTn id="53" fill="hold" nodeType="afterGroup">
                            <p:stCondLst>
                              <p:cond delay="0"/>
                            </p:stCondLst>
                            <p:childTnLst>
                              <p:par>
                                <p:cTn id="54" presetID="22" presetClass="entr" presetSubtype="1" dur="500" fill="hold" nodeType="clickEffect">
                                  <p:stCondLst>
                                    <p:cond delay="0"/>
                                  </p:stCondLst>
                                  <p:childTnLst>
                                    <p:set>
                                      <p:cBhvr additive="base">
                                        <p:cTn id="55" dur="1" fill="hold">
                                          <p:stCondLst>
                                            <p:cond delay="0"/>
                                          </p:stCondLst>
                                        </p:cTn>
                                        <p:tgtEl>
                                          <p:spTgt spid="110754"/>
                                        </p:tgtEl>
                                        <p:attrNameLst>
                                          <p:attrName>style.visibility</p:attrName>
                                        </p:attrNameLst>
                                      </p:cBhvr>
                                      <p:to>
                                        <p:strVal val="visible"/>
                                      </p:to>
                                    </p:set>
                                    <p:animEffect transition="in" filter="wipe(up)">
                                      <p:cBhvr additive="base">
                                        <p:cTn id="56" dur="500"/>
                                        <p:tgtEl>
                                          <p:spTgt spid="110754"/>
                                        </p:tgtEl>
                                      </p:cBhvr>
                                    </p:animEffect>
                                  </p:childTnLst>
                                </p:cTn>
                              </p:par>
                            </p:childTnLst>
                          </p:cTn>
                        </p:par>
                        <p:par>
                          <p:cTn id="57" fill="hold" nodeType="afterGroup">
                            <p:stCondLst>
                              <p:cond delay="500"/>
                            </p:stCondLst>
                            <p:childTnLst>
                              <p:par>
                                <p:cTn id="58" presetID="22" presetClass="entr" presetSubtype="2" dur="500" fill="hold" nodeType="afterEffect">
                                  <p:stCondLst>
                                    <p:cond delay="500"/>
                                  </p:stCondLst>
                                  <p:childTnLst>
                                    <p:set>
                                      <p:cBhvr additive="base">
                                        <p:cTn id="59" dur="1" fill="hold">
                                          <p:stCondLst>
                                            <p:cond delay="0"/>
                                          </p:stCondLst>
                                        </p:cTn>
                                        <p:tgtEl>
                                          <p:spTgt spid="110753"/>
                                        </p:tgtEl>
                                        <p:attrNameLst>
                                          <p:attrName>style.visibility</p:attrName>
                                        </p:attrNameLst>
                                      </p:cBhvr>
                                      <p:to>
                                        <p:strVal val="visible"/>
                                      </p:to>
                                    </p:set>
                                    <p:animEffect transition="in" filter="wipe(right)">
                                      <p:cBhvr additive="base">
                                        <p:cTn id="60" dur="500"/>
                                        <p:tgtEl>
                                          <p:spTgt spid="110753"/>
                                        </p:tgtEl>
                                      </p:cBhvr>
                                    </p:animEffect>
                                  </p:childTnLst>
                                </p:cTn>
                              </p:par>
                            </p:childTnLst>
                          </p:cTn>
                        </p:par>
                        <p:par>
                          <p:cTn id="61" fill="hold" nodeType="afterGroup">
                            <p:stCondLst>
                              <p:cond delay="1500"/>
                            </p:stCondLst>
                            <p:childTnLst>
                              <p:par>
                                <p:cTn id="62" presetID="22" presetClass="entr" presetSubtype="1" dur="500" fill="hold" nodeType="afterEffect">
                                  <p:stCondLst>
                                    <p:cond delay="1000"/>
                                  </p:stCondLst>
                                  <p:childTnLst>
                                    <p:set>
                                      <p:cBhvr additive="base">
                                        <p:cTn id="63" dur="1" fill="hold">
                                          <p:stCondLst>
                                            <p:cond delay="0"/>
                                          </p:stCondLst>
                                        </p:cTn>
                                        <p:tgtEl>
                                          <p:spTgt spid="110764"/>
                                        </p:tgtEl>
                                        <p:attrNameLst>
                                          <p:attrName>style.visibility</p:attrName>
                                        </p:attrNameLst>
                                      </p:cBhvr>
                                      <p:to>
                                        <p:strVal val="visible"/>
                                      </p:to>
                                    </p:set>
                                    <p:animEffect transition="in" filter="wipe(up)">
                                      <p:cBhvr additive="base">
                                        <p:cTn id="64" dur="500"/>
                                        <p:tgtEl>
                                          <p:spTgt spid="110764"/>
                                        </p:tgtEl>
                                      </p:cBhvr>
                                    </p:animEffect>
                                  </p:childTnLst>
                                </p:cTn>
                              </p:par>
                            </p:childTnLst>
                          </p:cTn>
                        </p:par>
                        <p:par>
                          <p:cTn id="65" fill="hold" nodeType="afterGroup">
                            <p:stCondLst>
                              <p:cond delay="3000"/>
                            </p:stCondLst>
                            <p:childTnLst>
                              <p:par>
                                <p:cTn id="66" presetID="9" presetClass="entr" presetSubtype="0" dur="500" fill="hold" nodeType="afterEffect">
                                  <p:stCondLst>
                                    <p:cond delay="1500"/>
                                  </p:stCondLst>
                                  <p:childTnLst>
                                    <p:set>
                                      <p:cBhvr additive="base">
                                        <p:cTn id="67" dur="1" fill="hold">
                                          <p:stCondLst>
                                            <p:cond delay="0"/>
                                          </p:stCondLst>
                                        </p:cTn>
                                        <p:tgtEl>
                                          <p:spTgt spid="110763"/>
                                        </p:tgtEl>
                                        <p:attrNameLst>
                                          <p:attrName>style.visibility</p:attrName>
                                        </p:attrNameLst>
                                      </p:cBhvr>
                                      <p:to>
                                        <p:strVal val="visible"/>
                                      </p:to>
                                    </p:set>
                                    <p:animEffect transition="in" filter="dissolve">
                                      <p:cBhvr additive="base">
                                        <p:cTn id="68" dur="500"/>
                                        <p:tgtEl>
                                          <p:spTgt spid="110763"/>
                                        </p:tgtEl>
                                      </p:cBhvr>
                                    </p:animEffect>
                                  </p:childTnLst>
                                </p:cTn>
                              </p:par>
                            </p:childTnLst>
                          </p:cTn>
                        </p:par>
                        <p:par>
                          <p:cTn id="69" fill="hold" nodeType="afterGroup">
                            <p:stCondLst>
                              <p:cond delay="5000"/>
                            </p:stCondLst>
                            <p:childTnLst>
                              <p:par>
                                <p:cTn id="70" presetID="12" presetClass="entr" presetSubtype="1" dur="500" fill="hold" nodeType="afterEffect">
                                  <p:stCondLst>
                                    <p:cond delay="2000"/>
                                  </p:stCondLst>
                                  <p:childTnLst>
                                    <p:set>
                                      <p:cBhvr additive="base">
                                        <p:cTn id="71" dur="1" fill="hold">
                                          <p:stCondLst>
                                            <p:cond delay="0"/>
                                          </p:stCondLst>
                                        </p:cTn>
                                        <p:tgtEl>
                                          <p:spTgt spid="110756"/>
                                        </p:tgtEl>
                                        <p:attrNameLst>
                                          <p:attrName>style.visibility</p:attrName>
                                        </p:attrNameLst>
                                      </p:cBhvr>
                                      <p:to>
                                        <p:strVal val="visible"/>
                                      </p:to>
                                    </p:set>
                                    <p:animEffect transition="in" filter="slide(fromTop)">
                                      <p:cBhvr additive="base">
                                        <p:cTn id="72" dur="500"/>
                                        <p:tgtEl>
                                          <p:spTgt spid="110756"/>
                                        </p:tgtEl>
                                      </p:cBhvr>
                                    </p:animEffect>
                                  </p:childTnLst>
                                </p:cTn>
                              </p:par>
                            </p:childTnLst>
                          </p:cTn>
                        </p:par>
                        <p:par>
                          <p:cTn id="73" fill="hold" nodeType="afterGroup">
                            <p:stCondLst>
                              <p:cond delay="7500"/>
                            </p:stCondLst>
                            <p:childTnLst>
                              <p:par>
                                <p:cTn id="74" presetID="12" presetClass="entr" presetSubtype="1" dur="500" fill="hold" nodeType="afterEffect">
                                  <p:stCondLst>
                                    <p:cond delay="2500"/>
                                  </p:stCondLst>
                                  <p:childTnLst>
                                    <p:set>
                                      <p:cBhvr additive="base">
                                        <p:cTn id="75" dur="1" fill="hold">
                                          <p:stCondLst>
                                            <p:cond delay="0"/>
                                          </p:stCondLst>
                                        </p:cTn>
                                        <p:tgtEl>
                                          <p:spTgt spid="110758"/>
                                        </p:tgtEl>
                                        <p:attrNameLst>
                                          <p:attrName>style.visibility</p:attrName>
                                        </p:attrNameLst>
                                      </p:cBhvr>
                                      <p:to>
                                        <p:strVal val="visible"/>
                                      </p:to>
                                    </p:set>
                                    <p:animEffect transition="in" filter="slide(fromTop)">
                                      <p:cBhvr additive="base">
                                        <p:cTn id="76" dur="500"/>
                                        <p:tgtEl>
                                          <p:spTgt spid="110758"/>
                                        </p:tgtEl>
                                      </p:cBhvr>
                                    </p:animEffect>
                                  </p:childTnLst>
                                </p:cTn>
                              </p:par>
                            </p:childTnLst>
                          </p:cTn>
                        </p:par>
                        <p:par>
                          <p:cTn id="77" fill="hold" nodeType="afterGroup">
                            <p:stCondLst>
                              <p:cond delay="10500"/>
                            </p:stCondLst>
                            <p:childTnLst>
                              <p:par>
                                <p:cTn id="78" presetID="12" presetClass="entr" presetSubtype="1" dur="500" fill="hold" nodeType="afterEffect">
                                  <p:stCondLst>
                                    <p:cond delay="3000"/>
                                  </p:stCondLst>
                                  <p:childTnLst>
                                    <p:set>
                                      <p:cBhvr additive="base">
                                        <p:cTn id="79" dur="1" fill="hold">
                                          <p:stCondLst>
                                            <p:cond delay="0"/>
                                          </p:stCondLst>
                                        </p:cTn>
                                        <p:tgtEl>
                                          <p:spTgt spid="110760"/>
                                        </p:tgtEl>
                                        <p:attrNameLst>
                                          <p:attrName>style.visibility</p:attrName>
                                        </p:attrNameLst>
                                      </p:cBhvr>
                                      <p:to>
                                        <p:strVal val="visible"/>
                                      </p:to>
                                    </p:set>
                                    <p:animEffect transition="in" filter="slide(fromTop)">
                                      <p:cBhvr additive="base">
                                        <p:cTn id="80" dur="500"/>
                                        <p:tgtEl>
                                          <p:spTgt spid="110760"/>
                                        </p:tgtEl>
                                      </p:cBhvr>
                                    </p:animEffect>
                                  </p:childTnLst>
                                </p:cTn>
                              </p:par>
                            </p:childTnLst>
                          </p:cTn>
                        </p:par>
                        <p:par>
                          <p:cTn id="81" fill="hold" nodeType="afterGroup">
                            <p:stCondLst>
                              <p:cond delay="14000"/>
                            </p:stCondLst>
                            <p:childTnLst>
                              <p:par>
                                <p:cTn id="82" presetID="12" presetClass="entr" presetSubtype="1" dur="500" fill="hold" nodeType="afterEffect">
                                  <p:stCondLst>
                                    <p:cond delay="3500"/>
                                  </p:stCondLst>
                                  <p:childTnLst>
                                    <p:set>
                                      <p:cBhvr additive="base">
                                        <p:cTn id="83" dur="1" fill="hold">
                                          <p:stCondLst>
                                            <p:cond delay="0"/>
                                          </p:stCondLst>
                                        </p:cTn>
                                        <p:tgtEl>
                                          <p:spTgt spid="110762"/>
                                        </p:tgtEl>
                                        <p:attrNameLst>
                                          <p:attrName>style.visibility</p:attrName>
                                        </p:attrNameLst>
                                      </p:cBhvr>
                                      <p:to>
                                        <p:strVal val="visible"/>
                                      </p:to>
                                    </p:set>
                                    <p:animEffect transition="in" filter="slide(fromTop)">
                                      <p:cBhvr additive="base">
                                        <p:cTn id="84" dur="500"/>
                                        <p:tgtEl>
                                          <p:spTgt spid="110762"/>
                                        </p:tgtEl>
                                      </p:cBhvr>
                                    </p:animEffect>
                                  </p:childTnLst>
                                </p:cTn>
                              </p:par>
                            </p:childTnLst>
                          </p:cTn>
                        </p:par>
                      </p:childTnLst>
                    </p:cTn>
                  </p:par>
                  <p:par>
                    <p:cTn id="85" fill="hold" nodeType="clickPar">
                      <p:stCondLst>
                        <p:cond delay="indefinite"/>
                        <p:cond evt="onBegin" delay="0">
                          <p:tn val="84"/>
                        </p:cond>
                      </p:stCondLst>
                      <p:childTnLst>
                        <p:par>
                          <p:cTn id="86" fill="hold" nodeType="afterGroup">
                            <p:stCondLst>
                              <p:cond delay="0"/>
                            </p:stCondLst>
                            <p:childTnLst>
                              <p:par>
                                <p:cTn id="87" presetID="23" presetClass="entr" presetSubtype="32" dur="500" fill="hold" nodeType="clickEffect">
                                  <p:stCondLst>
                                    <p:cond delay="0"/>
                                  </p:stCondLst>
                                  <p:childTnLst>
                                    <p:set>
                                      <p:cBhvr additive="base">
                                        <p:cTn id="88" dur="1" fill="hold">
                                          <p:stCondLst>
                                            <p:cond delay="0"/>
                                          </p:stCondLst>
                                        </p:cTn>
                                        <p:tgtEl>
                                          <p:spTgt spid="110734"/>
                                        </p:tgtEl>
                                        <p:attrNameLst>
                                          <p:attrName>style.visibility</p:attrName>
                                        </p:attrNameLst>
                                      </p:cBhvr>
                                      <p:to>
                                        <p:strVal val="visible"/>
                                      </p:to>
                                    </p:set>
                                    <p:anim calcmode="lin" valueType="num">
                                      <p:cBhvr additive="base">
                                        <p:cTn id="89" dur="500" fill="hold"/>
                                        <p:tgtEl>
                                          <p:spTgt spid="110734"/>
                                        </p:tgtEl>
                                        <p:attrNameLst>
                                          <p:attrName>ppt_w</p:attrName>
                                        </p:attrNameLst>
                                      </p:cBhvr>
                                      <p:tavLst>
                                        <p:tav tm="0">
                                          <p:val>
                                            <p:strVal val="4*#ppt_w"/>
                                          </p:val>
                                        </p:tav>
                                        <p:tav tm="100000">
                                          <p:val>
                                            <p:strVal val="#ppt_w"/>
                                          </p:val>
                                        </p:tav>
                                      </p:tavLst>
                                    </p:anim>
                                    <p:anim calcmode="lin" valueType="num">
                                      <p:cBhvr additive="base">
                                        <p:cTn id="90" dur="500" fill="hold"/>
                                        <p:tgtEl>
                                          <p:spTgt spid="110734"/>
                                        </p:tgtEl>
                                        <p:attrNameLst>
                                          <p:attrName>ppt_h</p:attrName>
                                        </p:attrNameLst>
                                      </p:cBhvr>
                                      <p:tavLst>
                                        <p:tav tm="0">
                                          <p:val>
                                            <p:strVal val="4*#ppt_h"/>
                                          </p:val>
                                        </p:tav>
                                        <p:tav tm="100000">
                                          <p:val>
                                            <p:strVal val="#ppt_h"/>
                                          </p:val>
                                        </p:tav>
                                      </p:tavLst>
                                    </p:anim>
                                  </p:childTnLst>
                                </p:cTn>
                              </p:par>
                            </p:childTnLst>
                          </p:cTn>
                        </p:par>
                        <p:par>
                          <p:cTn id="91" fill="hold" nodeType="afterGroup">
                            <p:stCondLst>
                              <p:cond delay="500"/>
                            </p:stCondLst>
                            <p:childTnLst>
                              <p:par>
                                <p:cTn id="92" presetID="22" presetClass="entr" presetSubtype="1" dur="500" fill="hold" nodeType="afterEffect">
                                  <p:stCondLst>
                                    <p:cond delay="500"/>
                                  </p:stCondLst>
                                  <p:childTnLst>
                                    <p:set>
                                      <p:cBhvr additive="base">
                                        <p:cTn id="93" dur="1" fill="hold">
                                          <p:stCondLst>
                                            <p:cond delay="0"/>
                                          </p:stCondLst>
                                        </p:cTn>
                                        <p:tgtEl>
                                          <p:spTgt spid="110771"/>
                                        </p:tgtEl>
                                        <p:attrNameLst>
                                          <p:attrName>style.visibility</p:attrName>
                                        </p:attrNameLst>
                                      </p:cBhvr>
                                      <p:to>
                                        <p:strVal val="visible"/>
                                      </p:to>
                                    </p:set>
                                    <p:animEffect transition="in" filter="wipe(up)">
                                      <p:cBhvr additive="base">
                                        <p:cTn id="94" dur="500"/>
                                        <p:tgtEl>
                                          <p:spTgt spid="110771"/>
                                        </p:tgtEl>
                                      </p:cBhvr>
                                    </p:animEffect>
                                  </p:childTnLst>
                                </p:cTn>
                              </p:par>
                            </p:childTnLst>
                          </p:cTn>
                        </p:par>
                        <p:par>
                          <p:cTn id="95" fill="hold" nodeType="afterGroup">
                            <p:stCondLst>
                              <p:cond delay="1500"/>
                            </p:stCondLst>
                            <p:childTnLst>
                              <p:par>
                                <p:cTn id="96" presetID="16" presetClass="entr" presetSubtype="37" dur="500" fill="hold" nodeType="afterEffect">
                                  <p:stCondLst>
                                    <p:cond delay="1000"/>
                                  </p:stCondLst>
                                  <p:childTnLst>
                                    <p:set>
                                      <p:cBhvr additive="base">
                                        <p:cTn id="97" dur="1" fill="hold">
                                          <p:stCondLst>
                                            <p:cond delay="0"/>
                                          </p:stCondLst>
                                        </p:cTn>
                                        <p:tgtEl>
                                          <p:spTgt spid="110773"/>
                                        </p:tgtEl>
                                        <p:attrNameLst>
                                          <p:attrName>style.visibility</p:attrName>
                                        </p:attrNameLst>
                                      </p:cBhvr>
                                      <p:to>
                                        <p:strVal val="visible"/>
                                      </p:to>
                                    </p:set>
                                    <p:animEffect transition="in" filter="barn(outVertical)">
                                      <p:cBhvr additive="base">
                                        <p:cTn id="98" dur="500"/>
                                        <p:tgtEl>
                                          <p:spTgt spid="110773"/>
                                        </p:tgtEl>
                                      </p:cBhvr>
                                    </p:animEffect>
                                  </p:childTnLst>
                                </p:cTn>
                              </p:par>
                            </p:childTnLst>
                          </p:cTn>
                        </p:par>
                      </p:childTnLst>
                    </p:cTn>
                  </p:par>
                  <p:par>
                    <p:cTn id="99" fill="hold" nodeType="clickPar">
                      <p:stCondLst>
                        <p:cond delay="indefinite"/>
                        <p:cond evt="onBegin" delay="0">
                          <p:tn val="98"/>
                        </p:cond>
                      </p:stCondLst>
                      <p:childTnLst>
                        <p:par>
                          <p:cTn id="100" fill="hold" nodeType="afterGroup">
                            <p:stCondLst>
                              <p:cond delay="0"/>
                            </p:stCondLst>
                            <p:childTnLst>
                              <p:par>
                                <p:cTn id="101" presetID="18" presetClass="entr" presetSubtype="6" dur="500" fill="hold" nodeType="clickEffect">
                                  <p:stCondLst>
                                    <p:cond delay="0"/>
                                  </p:stCondLst>
                                  <p:childTnLst>
                                    <p:set>
                                      <p:cBhvr additive="base">
                                        <p:cTn id="102" dur="1" fill="hold">
                                          <p:stCondLst>
                                            <p:cond delay="0"/>
                                          </p:stCondLst>
                                        </p:cTn>
                                        <p:tgtEl>
                                          <p:spTgt spid="110775"/>
                                        </p:tgtEl>
                                        <p:attrNameLst>
                                          <p:attrName>style.visibility</p:attrName>
                                        </p:attrNameLst>
                                      </p:cBhvr>
                                      <p:to>
                                        <p:strVal val="visible"/>
                                      </p:to>
                                    </p:set>
                                    <p:animEffect transition="in" filter="strips(downRight)">
                                      <p:cBhvr additive="base">
                                        <p:cTn id="103" dur="500"/>
                                        <p:tgtEl>
                                          <p:spTgt spid="110775"/>
                                        </p:tgtEl>
                                      </p:cBhvr>
                                    </p:animEffect>
                                  </p:childTnLst>
                                </p:cTn>
                              </p:par>
                            </p:childTnLst>
                          </p:cTn>
                        </p:par>
                        <p:par>
                          <p:cTn id="104" fill="hold" nodeType="afterGroup">
                            <p:stCondLst>
                              <p:cond delay="500"/>
                            </p:stCondLst>
                            <p:childTnLst>
                              <p:par>
                                <p:cTn id="105" presetID="18" presetClass="entr" presetSubtype="3" dur="500" fill="hold" nodeType="afterEffect">
                                  <p:stCondLst>
                                    <p:cond delay="500"/>
                                  </p:stCondLst>
                                  <p:childTnLst>
                                    <p:set>
                                      <p:cBhvr additive="base">
                                        <p:cTn id="106" dur="1" fill="hold">
                                          <p:stCondLst>
                                            <p:cond delay="0"/>
                                          </p:stCondLst>
                                        </p:cTn>
                                        <p:tgtEl>
                                          <p:spTgt spid="110777"/>
                                        </p:tgtEl>
                                        <p:attrNameLst>
                                          <p:attrName>style.visibility</p:attrName>
                                        </p:attrNameLst>
                                      </p:cBhvr>
                                      <p:to>
                                        <p:strVal val="visible"/>
                                      </p:to>
                                    </p:set>
                                    <p:animEffect transition="in" filter="strips(upRight)">
                                      <p:cBhvr additive="base">
                                        <p:cTn id="107" dur="500"/>
                                        <p:tgtEl>
                                          <p:spTgt spid="110777"/>
                                        </p:tgtEl>
                                      </p:cBhvr>
                                    </p:animEffect>
                                  </p:childTnLst>
                                </p:cTn>
                              </p:par>
                            </p:childTnLst>
                          </p:cTn>
                        </p:par>
                        <p:par>
                          <p:cTn id="108" fill="hold" nodeType="afterGroup">
                            <p:stCondLst>
                              <p:cond delay="1500"/>
                            </p:stCondLst>
                            <p:childTnLst>
                              <p:par>
                                <p:cTn id="109" presetID="18" presetClass="entr" presetSubtype="9" dur="500" fill="hold" nodeType="afterEffect">
                                  <p:stCondLst>
                                    <p:cond delay="1000"/>
                                  </p:stCondLst>
                                  <p:childTnLst>
                                    <p:set>
                                      <p:cBhvr additive="base">
                                        <p:cTn id="110" dur="1" fill="hold">
                                          <p:stCondLst>
                                            <p:cond delay="0"/>
                                          </p:stCondLst>
                                        </p:cTn>
                                        <p:tgtEl>
                                          <p:spTgt spid="110779"/>
                                        </p:tgtEl>
                                        <p:attrNameLst>
                                          <p:attrName>style.visibility</p:attrName>
                                        </p:attrNameLst>
                                      </p:cBhvr>
                                      <p:to>
                                        <p:strVal val="visible"/>
                                      </p:to>
                                    </p:set>
                                    <p:animEffect transition="in" filter="strips(upLeft)">
                                      <p:cBhvr additive="base">
                                        <p:cTn id="111" dur="500"/>
                                        <p:tgtEl>
                                          <p:spTgt spid="110779"/>
                                        </p:tgtEl>
                                      </p:cBhvr>
                                    </p:animEffect>
                                  </p:childTnLst>
                                </p:cTn>
                              </p:par>
                            </p:childTnLst>
                          </p:cTn>
                        </p:par>
                      </p:childTnLst>
                    </p:cTn>
                  </p:par>
                  <p:par>
                    <p:cTn id="112" fill="hold" nodeType="clickPar">
                      <p:stCondLst>
                        <p:cond delay="indefinite"/>
                        <p:cond evt="onBegin" delay="0">
                          <p:tn val="111"/>
                        </p:cond>
                      </p:stCondLst>
                      <p:childTnLst>
                        <p:par>
                          <p:cTn id="113" fill="hold" nodeType="afterGroup">
                            <p:stCondLst>
                              <p:cond delay="0"/>
                            </p:stCondLst>
                            <p:childTnLst>
                              <p:par>
                                <p:cTn id="114" presetID="22" presetClass="entr" presetSubtype="1" dur="500" fill="hold" nodeType="clickEffect">
                                  <p:stCondLst>
                                    <p:cond delay="0"/>
                                  </p:stCondLst>
                                  <p:childTnLst>
                                    <p:set>
                                      <p:cBhvr additive="base">
                                        <p:cTn id="115" dur="1" fill="hold">
                                          <p:stCondLst>
                                            <p:cond delay="0"/>
                                          </p:stCondLst>
                                        </p:cTn>
                                        <p:tgtEl>
                                          <p:spTgt spid="110782"/>
                                        </p:tgtEl>
                                        <p:attrNameLst>
                                          <p:attrName>style.visibility</p:attrName>
                                        </p:attrNameLst>
                                      </p:cBhvr>
                                      <p:to>
                                        <p:strVal val="visible"/>
                                      </p:to>
                                    </p:set>
                                    <p:animEffect transition="in" filter="wipe(up)">
                                      <p:cBhvr additive="base">
                                        <p:cTn id="116" dur="500"/>
                                        <p:tgtEl>
                                          <p:spTgt spid="110782"/>
                                        </p:tgtEl>
                                      </p:cBhvr>
                                    </p:animEffect>
                                  </p:childTnLst>
                                </p:cTn>
                              </p:par>
                            </p:childTnLst>
                          </p:cTn>
                        </p:par>
                        <p:par>
                          <p:cTn id="117" fill="hold" nodeType="afterGroup">
                            <p:stCondLst>
                              <p:cond delay="500"/>
                            </p:stCondLst>
                            <p:childTnLst>
                              <p:par>
                                <p:cTn id="118" presetID="21" presetClass="entr" presetSubtype="4" dur="500" fill="hold" nodeType="afterEffect">
                                  <p:stCondLst>
                                    <p:cond delay="500"/>
                                  </p:stCondLst>
                                  <p:childTnLst>
                                    <p:set>
                                      <p:cBhvr additive="base">
                                        <p:cTn id="119" dur="1" fill="hold">
                                          <p:stCondLst>
                                            <p:cond delay="0"/>
                                          </p:stCondLst>
                                        </p:cTn>
                                        <p:tgtEl>
                                          <p:spTgt spid="110781"/>
                                        </p:tgtEl>
                                        <p:attrNameLst>
                                          <p:attrName>style.visibility</p:attrName>
                                        </p:attrNameLst>
                                      </p:cBhvr>
                                      <p:to>
                                        <p:strVal val="visible"/>
                                      </p:to>
                                    </p:set>
                                    <p:animEffect transition="in" filter="wheel(4)">
                                      <p:cBhvr additive="base">
                                        <p:cTn id="120" dur="500"/>
                                        <p:tgtEl>
                                          <p:spTgt spid="110781"/>
                                        </p:tgtEl>
                                      </p:cBhvr>
                                    </p:animEffect>
                                  </p:childTnLst>
                                </p:cTn>
                              </p:par>
                            </p:childTnLst>
                          </p:cTn>
                        </p:par>
                        <p:par>
                          <p:cTn id="121" fill="hold" nodeType="afterGroup">
                            <p:stCondLst>
                              <p:cond delay="1500"/>
                            </p:stCondLst>
                            <p:childTnLst>
                              <p:par>
                                <p:cTn id="122" presetID="9" presetClass="entr" presetSubtype="0" dur="500" fill="hold" nodeType="afterEffect">
                                  <p:stCondLst>
                                    <p:cond delay="1000"/>
                                  </p:stCondLst>
                                  <p:childTnLst>
                                    <p:set>
                                      <p:cBhvr additive="base">
                                        <p:cTn id="123" dur="1" fill="hold">
                                          <p:stCondLst>
                                            <p:cond delay="0"/>
                                          </p:stCondLst>
                                        </p:cTn>
                                        <p:tgtEl>
                                          <p:spTgt spid="110783"/>
                                        </p:tgtEl>
                                        <p:attrNameLst>
                                          <p:attrName>style.visibility</p:attrName>
                                        </p:attrNameLst>
                                      </p:cBhvr>
                                      <p:to>
                                        <p:strVal val="visible"/>
                                      </p:to>
                                    </p:set>
                                    <p:animEffect transition="in" filter="dissolve">
                                      <p:cBhvr additive="base">
                                        <p:cTn id="124" dur="500"/>
                                        <p:tgtEl>
                                          <p:spTgt spid="1107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pSp>
        <p:nvGrpSpPr>
          <p:cNvPr id="82228" name=""/>
          <p:cNvGrpSpPr/>
          <p:nvPr/>
        </p:nvGrpSpPr>
        <p:grpSpPr>
          <a:xfrm>
            <a:off x="3549650" y="2852738"/>
            <a:ext cx="2070100" cy="457200"/>
            <a:chOff x="2290" y="1797"/>
            <a:chExt cx="1304" cy="288"/>
          </a:xfrm>
        </p:grpSpPr>
        <p:sp>
          <p:nvSpPr>
            <p:cNvPr id="82229" name=""/>
            <p:cNvSpPr/>
            <p:nvPr/>
          </p:nvSpPr>
          <p:spPr>
            <a:xfrm>
              <a:off x="2327" y="1813"/>
              <a:ext cx="1224" cy="272"/>
            </a:xfrm>
            <a:prstGeom prst="octagon">
              <a:avLst>
                <a:gd name="adj" fmla="val 29287"/>
              </a:avLst>
            </a:prstGeom>
            <a:solidFill>
              <a:srgbClr val="FFE4C9"/>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230" name=""/>
            <p:cNvSpPr/>
            <p:nvPr/>
          </p:nvSpPr>
          <p:spPr>
            <a:xfrm>
              <a:off x="2289" y="1797"/>
              <a:ext cx="1305"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平均值与误差</a:t>
              </a:r>
            </a:p>
          </p:txBody>
        </p:sp>
      </p:grpSp>
      <p:sp>
        <p:nvSpPr>
          <p:cNvPr id="82186" name=""/>
          <p:cNvSpPr/>
          <p:nvPr/>
        </p:nvSpPr>
        <p:spPr>
          <a:xfrm>
            <a:off x="4376738" y="5902325"/>
            <a:ext cx="4716462" cy="792162"/>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162" name=""/>
          <p:cNvSpPr/>
          <p:nvPr/>
        </p:nvSpPr>
        <p:spPr>
          <a:xfrm>
            <a:off x="52388" y="5899150"/>
            <a:ext cx="4240212" cy="792162"/>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2147" name=""/>
          <p:cNvGrpSpPr/>
          <p:nvPr/>
        </p:nvGrpSpPr>
        <p:grpSpPr>
          <a:xfrm>
            <a:off x="2865438" y="3860800"/>
            <a:ext cx="3384550" cy="442912"/>
            <a:chOff x="1805" y="2432"/>
            <a:chExt cx="2132" cy="279"/>
          </a:xfrm>
        </p:grpSpPr>
        <p:sp>
          <p:nvSpPr>
            <p:cNvPr id="82146" name=""/>
            <p:cNvSpPr/>
            <p:nvPr/>
          </p:nvSpPr>
          <p:spPr>
            <a:xfrm>
              <a:off x="1805" y="2462"/>
              <a:ext cx="2132" cy="226"/>
            </a:xfrm>
            <a:prstGeom prst="hexagon">
              <a:avLst>
                <a:gd name="adj" fmla="val 272702"/>
                <a:gd name="vf" fmla="val 115470"/>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134" name=""/>
            <p:cNvSpPr/>
            <p:nvPr/>
          </p:nvSpPr>
          <p:spPr>
            <a:xfrm>
              <a:off x="2108" y="2432"/>
              <a:ext cx="1498"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误差的表示方法 </a:t>
              </a:r>
            </a:p>
          </p:txBody>
        </p:sp>
      </p:grpSp>
      <p:grpSp>
        <p:nvGrpSpPr>
          <p:cNvPr id="82150" name=""/>
          <p:cNvGrpSpPr/>
          <p:nvPr/>
        </p:nvGrpSpPr>
        <p:grpSpPr>
          <a:xfrm>
            <a:off x="1844675" y="4411662"/>
            <a:ext cx="1655762" cy="446088"/>
            <a:chOff x="1162" y="2795"/>
            <a:chExt cx="1043" cy="281"/>
          </a:xfrm>
        </p:grpSpPr>
        <p:sp>
          <p:nvSpPr>
            <p:cNvPr id="82149" name=""/>
            <p:cNvSpPr/>
            <p:nvPr/>
          </p:nvSpPr>
          <p:spPr>
            <a:xfrm>
              <a:off x="1162" y="2803"/>
              <a:ext cx="1043" cy="273"/>
            </a:xfrm>
            <a:prstGeom prst="flowChartDecision">
              <a:avLst/>
            </a:prstGeom>
            <a:solidFill>
              <a:srgbClr val="66FFFF"/>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135" name=""/>
            <p:cNvSpPr/>
            <p:nvPr/>
          </p:nvSpPr>
          <p:spPr>
            <a:xfrm>
              <a:off x="1292" y="2795"/>
              <a:ext cx="773"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准确度 </a:t>
              </a:r>
            </a:p>
          </p:txBody>
        </p:sp>
      </p:grpSp>
      <p:grpSp>
        <p:nvGrpSpPr>
          <p:cNvPr id="82152" name=""/>
          <p:cNvGrpSpPr/>
          <p:nvPr/>
        </p:nvGrpSpPr>
        <p:grpSpPr>
          <a:xfrm>
            <a:off x="5508625" y="4413250"/>
            <a:ext cx="1655762" cy="444500"/>
            <a:chOff x="3470" y="2796"/>
            <a:chExt cx="1043" cy="280"/>
          </a:xfrm>
        </p:grpSpPr>
        <p:sp>
          <p:nvSpPr>
            <p:cNvPr id="82151" name=""/>
            <p:cNvSpPr/>
            <p:nvPr/>
          </p:nvSpPr>
          <p:spPr>
            <a:xfrm>
              <a:off x="3470" y="2803"/>
              <a:ext cx="1043" cy="273"/>
            </a:xfrm>
            <a:prstGeom prst="flowChartDecision">
              <a:avLst/>
            </a:prstGeom>
            <a:solidFill>
              <a:srgbClr val="66FFFF"/>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136" name=""/>
            <p:cNvSpPr/>
            <p:nvPr/>
          </p:nvSpPr>
          <p:spPr>
            <a:xfrm>
              <a:off x="3545" y="2796"/>
              <a:ext cx="908"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精密度 </a:t>
              </a:r>
            </a:p>
          </p:txBody>
        </p:sp>
      </p:grpSp>
      <p:grpSp>
        <p:nvGrpSpPr>
          <p:cNvPr id="82170" name=""/>
          <p:cNvGrpSpPr/>
          <p:nvPr/>
        </p:nvGrpSpPr>
        <p:grpSpPr>
          <a:xfrm>
            <a:off x="1365250" y="5064125"/>
            <a:ext cx="2590800" cy="695325"/>
            <a:chOff x="860" y="3190"/>
            <a:chExt cx="1632" cy="438"/>
          </a:xfrm>
        </p:grpSpPr>
        <p:sp>
          <p:nvSpPr>
            <p:cNvPr id="82156" name=""/>
            <p:cNvSpPr/>
            <p:nvPr/>
          </p:nvSpPr>
          <p:spPr>
            <a:xfrm>
              <a:off x="934" y="3219"/>
              <a:ext cx="1497" cy="401"/>
            </a:xfrm>
            <a:prstGeom prst="roundRect">
              <a:avLst>
                <a:gd name="adj" fmla="val 16667"/>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137" name=""/>
            <p:cNvSpPr/>
            <p:nvPr/>
          </p:nvSpPr>
          <p:spPr>
            <a:xfrm>
              <a:off x="859" y="3190"/>
              <a:ext cx="1634"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n-US" sz="2200" b="1">
                  <a:solidFill>
                    <a:srgbClr val="000000"/>
                  </a:solidFill>
                  <a:latin typeface="Arial"/>
                  <a:ea typeface="方正姚体"/>
                </a:rPr>
                <a:t>指测量值与真实值之间的差距</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82160" name=""/>
          <p:cNvGrpSpPr/>
          <p:nvPr/>
        </p:nvGrpSpPr>
        <p:grpSpPr>
          <a:xfrm>
            <a:off x="34925" y="4486275"/>
            <a:ext cx="1728788" cy="598488"/>
            <a:chOff x="158" y="2373"/>
            <a:chExt cx="1089" cy="377"/>
          </a:xfrm>
        </p:grpSpPr>
        <p:sp>
          <p:nvSpPr>
            <p:cNvPr id="82159" name=""/>
            <p:cNvSpPr/>
            <p:nvPr/>
          </p:nvSpPr>
          <p:spPr>
            <a:xfrm>
              <a:off x="263" y="2373"/>
              <a:ext cx="861" cy="377"/>
            </a:xfrm>
            <a:prstGeom prst="wedgeRoundRectCallout">
              <a:avLst>
                <a:gd name="adj1" fmla="val 87167"/>
                <a:gd name="adj2" fmla="val 97745"/>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2139" name=""/>
            <p:cNvSpPr/>
            <p:nvPr/>
          </p:nvSpPr>
          <p:spPr>
            <a:xfrm>
              <a:off x="157" y="2376"/>
              <a:ext cx="1090" cy="373"/>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40000"/>
                </a:spcBef>
              </a:pPr>
              <a:r>
                <a:rPr lang="zh-CN" altLang="en-US" sz="2000" b="1">
                  <a:solidFill>
                    <a:srgbClr val="000000"/>
                  </a:solidFill>
                  <a:latin typeface="Arial"/>
                  <a:ea typeface="方正姚体"/>
                </a:rPr>
                <a:t>   误差越小，准确度越高</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sp>
        <p:nvSpPr>
          <p:cNvPr id="82148" name=""/>
          <p:cNvSpPr/>
          <p:nvPr/>
        </p:nvSpPr>
        <p:spPr>
          <a:xfrm rot="4860000">
            <a:off x="5103812" y="2860675"/>
            <a:ext cx="144462" cy="1703388"/>
          </a:xfrm>
          <a:prstGeom prst="curvedRightArrow">
            <a:avLst>
              <a:gd name="adj1" fmla="val 229274"/>
              <a:gd name="adj2" fmla="val 469464"/>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154" name=""/>
          <p:cNvSpPr/>
          <p:nvPr/>
        </p:nvSpPr>
        <p:spPr>
          <a:xfrm rot="14760000" flipV="1">
            <a:off x="3898106" y="4144169"/>
            <a:ext cx="119062" cy="796925"/>
          </a:xfrm>
          <a:prstGeom prst="curvedRightArrow">
            <a:avLst>
              <a:gd name="adj1" fmla="val 130148"/>
              <a:gd name="adj2" fmla="val 266494"/>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155" name=""/>
          <p:cNvSpPr/>
          <p:nvPr/>
        </p:nvSpPr>
        <p:spPr>
          <a:xfrm rot="6840000" flipH="1" flipV="1">
            <a:off x="5003006" y="4156869"/>
            <a:ext cx="119062" cy="796925"/>
          </a:xfrm>
          <a:prstGeom prst="curvedRightArrow">
            <a:avLst>
              <a:gd name="adj1" fmla="val 130148"/>
              <a:gd name="adj2" fmla="val 266494"/>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158" name=""/>
          <p:cNvSpPr/>
          <p:nvPr/>
        </p:nvSpPr>
        <p:spPr>
          <a:xfrm rot="5400000">
            <a:off x="2591594" y="4831556"/>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2176" name=""/>
          <p:cNvGrpSpPr/>
          <p:nvPr/>
        </p:nvGrpSpPr>
        <p:grpSpPr>
          <a:xfrm>
            <a:off x="4678362" y="5072062"/>
            <a:ext cx="3311525" cy="695325"/>
            <a:chOff x="3243" y="3203"/>
            <a:chExt cx="2086" cy="438"/>
          </a:xfrm>
        </p:grpSpPr>
        <p:sp>
          <p:nvSpPr>
            <p:cNvPr id="82175" name=""/>
            <p:cNvSpPr/>
            <p:nvPr/>
          </p:nvSpPr>
          <p:spPr>
            <a:xfrm>
              <a:off x="3256" y="3211"/>
              <a:ext cx="2041" cy="430"/>
            </a:xfrm>
            <a:prstGeom prst="roundRect">
              <a:avLst>
                <a:gd name="adj" fmla="val 16667"/>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163" name=""/>
            <p:cNvSpPr/>
            <p:nvPr/>
          </p:nvSpPr>
          <p:spPr>
            <a:xfrm>
              <a:off x="3242" y="3203"/>
              <a:ext cx="2088"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n-US" sz="2200" b="1">
                  <a:solidFill>
                    <a:srgbClr val="000000"/>
                  </a:solidFill>
                  <a:latin typeface="Arial"/>
                  <a:ea typeface="方正姚体"/>
                </a:rPr>
                <a:t>指在相同条件下多次重复测定结果彼此符合的程度 </a:t>
              </a:r>
            </a:p>
          </p:txBody>
        </p:sp>
      </p:grpSp>
      <p:grpSp>
        <p:nvGrpSpPr>
          <p:cNvPr id="82166" name=""/>
          <p:cNvGrpSpPr/>
          <p:nvPr/>
        </p:nvGrpSpPr>
        <p:grpSpPr>
          <a:xfrm>
            <a:off x="179388" y="3698875"/>
            <a:ext cx="1582738" cy="593725"/>
            <a:chOff x="113" y="2330"/>
            <a:chExt cx="997" cy="374"/>
          </a:xfrm>
        </p:grpSpPr>
        <p:sp>
          <p:nvSpPr>
            <p:cNvPr id="82165" name=""/>
            <p:cNvSpPr/>
            <p:nvPr/>
          </p:nvSpPr>
          <p:spPr>
            <a:xfrm>
              <a:off x="201" y="2357"/>
              <a:ext cx="817" cy="317"/>
            </a:xfrm>
            <a:prstGeom prst="wedgeRoundRectCallout">
              <a:avLst>
                <a:gd name="adj1" fmla="val 102264"/>
                <a:gd name="adj2" fmla="val 127602"/>
                <a:gd name="adj3" fmla="val 16667"/>
              </a:avLst>
            </a:prstGeom>
            <a:solidFill>
              <a:srgbClr val="FFFFE5"/>
            </a:solidFill>
            <a:ln w="12700">
              <a:solidFill>
                <a:srgbClr val="00FF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2164" name=""/>
            <p:cNvSpPr/>
            <p:nvPr/>
          </p:nvSpPr>
          <p:spPr>
            <a:xfrm>
              <a:off x="113" y="2330"/>
              <a:ext cx="998" cy="373"/>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表示检测结果的正确性</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82184" name=""/>
          <p:cNvGrpSpPr/>
          <p:nvPr/>
        </p:nvGrpSpPr>
        <p:grpSpPr>
          <a:xfrm>
            <a:off x="-171450" y="5902325"/>
            <a:ext cx="4668838" cy="762000"/>
            <a:chOff x="6" y="3718"/>
            <a:chExt cx="2941" cy="480"/>
          </a:xfrm>
        </p:grpSpPr>
        <p:sp>
          <p:nvSpPr>
            <p:cNvPr id="82140" name=""/>
            <p:cNvSpPr/>
            <p:nvPr/>
          </p:nvSpPr>
          <p:spPr>
            <a:xfrm>
              <a:off x="6" y="3820"/>
              <a:ext cx="954"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相对误差</a:t>
              </a:r>
              <a:r>
                <a:rPr lang="zh-CN" altLang="en-US" sz="2200" b="1">
                  <a:solidFill>
                    <a:srgbClr val="000000"/>
                  </a:solidFill>
                  <a:latin typeface="Arial"/>
                  <a:ea typeface="方正姚体"/>
                </a:rPr>
                <a:t> </a:t>
              </a:r>
            </a:p>
          </p:txBody>
        </p:sp>
        <p:sp>
          <p:nvSpPr>
            <p:cNvPr id="82141" name=""/>
            <p:cNvSpPr/>
            <p:nvPr/>
          </p:nvSpPr>
          <p:spPr>
            <a:xfrm>
              <a:off x="751" y="3830"/>
              <a:ext cx="275" cy="250"/>
            </a:xfrm>
            <a:prstGeom prst="rect">
              <a:avLst/>
            </a:prstGeom>
            <a:noFill/>
            <a:ln>
              <a:noFill/>
              <a:miter lim="800000"/>
            </a:ln>
          </p:spPr>
          <p:txBody>
            <a:bodyPr wrap="none" anchor="t" anchorCtr="0">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r>
                <a:rPr lang="zh-CN" altLang="en-US" sz="2000" b="1">
                  <a:solidFill>
                    <a:srgbClr val="000000"/>
                  </a:solidFill>
                  <a:effectLst>
                    <a:outerShdw blurRad="38100" dist="38100" dir="2700000" algn="tl">
                      <a:schemeClr val="bg2"/>
                    </a:outerShdw>
                  </a:effectLst>
                  <a:latin typeface="黑体" pitchFamily="2" charset="-122"/>
                  <a:ea typeface="方正姚体"/>
                </a:rPr>
                <a:t>＝</a:t>
              </a:r>
            </a:p>
          </p:txBody>
        </p:sp>
        <p:sp>
          <p:nvSpPr>
            <p:cNvPr id="82143" name=""/>
            <p:cNvSpPr/>
            <p:nvPr/>
          </p:nvSpPr>
          <p:spPr>
            <a:xfrm>
              <a:off x="1193" y="3948"/>
              <a:ext cx="772"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真实值 </a:t>
              </a:r>
            </a:p>
          </p:txBody>
        </p:sp>
        <p:sp>
          <p:nvSpPr>
            <p:cNvPr id="82144" name=""/>
            <p:cNvSpPr/>
            <p:nvPr/>
          </p:nvSpPr>
          <p:spPr>
            <a:xfrm>
              <a:off x="2085" y="3847"/>
              <a:ext cx="863"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sz="2000" b="1">
                  <a:solidFill>
                    <a:srgbClr val="000000"/>
                  </a:solidFill>
                  <a:latin typeface="Arial"/>
                  <a:ea typeface="方正姚体"/>
                </a:rPr>
                <a:t>×100% </a:t>
              </a:r>
              <a:endParaRPr lang="zh-CN" altLang="en-US" sz="2000" b="1">
                <a:solidFill>
                  <a:srgbClr val="000000"/>
                </a:solidFill>
                <a:latin typeface="Arial"/>
                <a:ea typeface="方正姚体"/>
              </a:endParaRPr>
            </a:p>
          </p:txBody>
        </p:sp>
        <p:cxnSp>
          <p:nvCxnSpPr>
            <p:cNvPr id="82145" name=""/>
            <p:cNvCxnSpPr/>
            <p:nvPr/>
          </p:nvCxnSpPr>
          <p:spPr>
            <a:xfrm>
              <a:off x="988" y="3972"/>
              <a:ext cx="1225" cy="2"/>
            </a:xfrm>
            <a:prstGeom prst="line">
              <a:avLst/>
            </a:prstGeom>
            <a:noFill/>
            <a:ln w="19050">
              <a:solidFill>
                <a:schemeClr val="bg1"/>
              </a:solidFill>
              <a:miter lim="800000"/>
            </a:ln>
          </p:spPr>
        </p:cxnSp>
        <p:grpSp>
          <p:nvGrpSpPr>
            <p:cNvPr id="82173" name=""/>
            <p:cNvGrpSpPr/>
            <p:nvPr/>
          </p:nvGrpSpPr>
          <p:grpSpPr>
            <a:xfrm>
              <a:off x="807" y="3718"/>
              <a:ext cx="1671" cy="272"/>
              <a:chOff x="1073" y="3702"/>
              <a:chExt cx="1671" cy="272"/>
            </a:xfrm>
          </p:grpSpPr>
          <p:sp>
            <p:nvSpPr>
              <p:cNvPr id="82171" name=""/>
              <p:cNvSpPr/>
              <p:nvPr/>
            </p:nvSpPr>
            <p:spPr>
              <a:xfrm rot="10800000">
                <a:off x="1074" y="3724"/>
                <a:ext cx="275" cy="250"/>
              </a:xfrm>
              <a:prstGeom prst="rect">
                <a:avLst/>
              </a:prstGeom>
              <a:noFill/>
              <a:ln>
                <a:noFill/>
                <a:miter lim="800000"/>
              </a:ln>
            </p:spPr>
            <p:txBody>
              <a:bodyPr wrap="none" anchor="t" anchorCtr="0">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r>
                  <a:rPr lang="en-US" altLang="zh-CN" sz="2000" b="1">
                    <a:solidFill>
                      <a:srgbClr val="000000"/>
                    </a:solidFill>
                    <a:latin typeface="宋体" pitchFamily="2" charset="-122"/>
                    <a:ea typeface="方正姚体"/>
                  </a:rPr>
                  <a:t>︳</a:t>
                </a:r>
                <a:endParaRPr lang="zh-CN" altLang="en-US" sz="2000" b="1">
                  <a:solidFill>
                    <a:srgbClr val="000000"/>
                  </a:solidFill>
                  <a:latin typeface="宋体" pitchFamily="2" charset="-122"/>
                  <a:ea typeface="方正姚体"/>
                </a:endParaRPr>
              </a:p>
            </p:txBody>
          </p:sp>
          <p:sp>
            <p:nvSpPr>
              <p:cNvPr id="82172" name=""/>
              <p:cNvSpPr/>
              <p:nvPr/>
            </p:nvSpPr>
            <p:spPr>
              <a:xfrm>
                <a:off x="1155" y="3702"/>
                <a:ext cx="1590"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测量值－真实值</a:t>
                </a:r>
                <a:r>
                  <a:rPr lang="en-US" altLang="zh-CN" sz="2000" b="1">
                    <a:solidFill>
                      <a:srgbClr val="000000"/>
                    </a:solidFill>
                    <a:latin typeface="Arial"/>
                    <a:ea typeface="方正姚体"/>
                  </a:rPr>
                  <a:t>︳</a:t>
                </a:r>
                <a:endParaRPr lang="zh-CN" altLang="en-US" sz="2000" b="1">
                  <a:solidFill>
                    <a:srgbClr val="000000"/>
                  </a:solidFill>
                  <a:latin typeface="Arial"/>
                  <a:ea typeface="方正姚体"/>
                </a:endParaRPr>
              </a:p>
            </p:txBody>
          </p:sp>
        </p:grpSp>
      </p:grpSp>
      <p:sp>
        <p:nvSpPr>
          <p:cNvPr id="82177" name=""/>
          <p:cNvSpPr/>
          <p:nvPr/>
        </p:nvSpPr>
        <p:spPr>
          <a:xfrm rot="5400000">
            <a:off x="6250781" y="48331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2185" name=""/>
          <p:cNvGrpSpPr/>
          <p:nvPr/>
        </p:nvGrpSpPr>
        <p:grpSpPr>
          <a:xfrm>
            <a:off x="4237038" y="5900738"/>
            <a:ext cx="4968875" cy="766762"/>
            <a:chOff x="2653" y="3765"/>
            <a:chExt cx="3130" cy="483"/>
          </a:xfrm>
        </p:grpSpPr>
        <p:sp>
          <p:nvSpPr>
            <p:cNvPr id="82178" name=""/>
            <p:cNvSpPr/>
            <p:nvPr/>
          </p:nvSpPr>
          <p:spPr>
            <a:xfrm>
              <a:off x="2653" y="3838"/>
              <a:ext cx="726"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相对平均偏差 </a:t>
              </a:r>
            </a:p>
          </p:txBody>
        </p:sp>
        <p:sp>
          <p:nvSpPr>
            <p:cNvPr id="82179" name=""/>
            <p:cNvSpPr/>
            <p:nvPr/>
          </p:nvSpPr>
          <p:spPr>
            <a:xfrm>
              <a:off x="3495" y="3765"/>
              <a:ext cx="1531"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绝对偏差之和</a:t>
              </a:r>
              <a:r>
                <a:rPr lang="en-US" altLang="zh-CN" sz="2100" b="1">
                  <a:solidFill>
                    <a:srgbClr val="000000"/>
                  </a:solidFill>
                  <a:latin typeface="宋体" pitchFamily="2" charset="-122"/>
                  <a:ea typeface="方正姚体"/>
                </a:rPr>
                <a:t>∕</a:t>
              </a:r>
              <a:r>
                <a:rPr lang="en-US" altLang="zh-CN" sz="2000" b="1">
                  <a:solidFill>
                    <a:srgbClr val="000000"/>
                  </a:solidFill>
                  <a:latin typeface="Arial"/>
                  <a:ea typeface="方正姚体"/>
                </a:rPr>
                <a:t>n </a:t>
              </a:r>
            </a:p>
          </p:txBody>
        </p:sp>
        <p:sp>
          <p:nvSpPr>
            <p:cNvPr id="82180" name=""/>
            <p:cNvSpPr/>
            <p:nvPr/>
          </p:nvSpPr>
          <p:spPr>
            <a:xfrm>
              <a:off x="3199" y="3876"/>
              <a:ext cx="275" cy="250"/>
            </a:xfrm>
            <a:prstGeom prst="rect">
              <a:avLst/>
            </a:prstGeom>
            <a:noFill/>
            <a:ln>
              <a:noFill/>
              <a:miter lim="800000"/>
            </a:ln>
          </p:spPr>
          <p:txBody>
            <a:bodyPr wrap="none" anchor="t" anchorCtr="0">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r>
                <a:rPr lang="zh-CN" altLang="en-US" sz="2000" b="1">
                  <a:solidFill>
                    <a:srgbClr val="000000"/>
                  </a:solidFill>
                  <a:effectLst>
                    <a:outerShdw blurRad="38100" dist="38100" dir="2700000" algn="tl">
                      <a:schemeClr val="bg2"/>
                    </a:outerShdw>
                  </a:effectLst>
                  <a:latin typeface="黑体" pitchFamily="2" charset="-122"/>
                  <a:ea typeface="方正姚体"/>
                </a:rPr>
                <a:t>＝</a:t>
              </a:r>
            </a:p>
          </p:txBody>
        </p:sp>
        <p:cxnSp>
          <p:nvCxnSpPr>
            <p:cNvPr id="82181" name=""/>
            <p:cNvCxnSpPr/>
            <p:nvPr/>
          </p:nvCxnSpPr>
          <p:spPr>
            <a:xfrm>
              <a:off x="3424" y="4020"/>
              <a:ext cx="1679" cy="0"/>
            </a:xfrm>
            <a:prstGeom prst="line">
              <a:avLst/>
            </a:prstGeom>
            <a:noFill/>
            <a:ln w="19050">
              <a:solidFill>
                <a:schemeClr val="bg1"/>
              </a:solidFill>
              <a:miter lim="800000"/>
            </a:ln>
          </p:spPr>
        </p:cxnSp>
        <p:sp>
          <p:nvSpPr>
            <p:cNvPr id="82182" name=""/>
            <p:cNvSpPr/>
            <p:nvPr/>
          </p:nvSpPr>
          <p:spPr>
            <a:xfrm>
              <a:off x="3289" y="3988"/>
              <a:ext cx="1953"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多次测定值的算术平均值</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82183" name=""/>
            <p:cNvSpPr/>
            <p:nvPr/>
          </p:nvSpPr>
          <p:spPr>
            <a:xfrm>
              <a:off x="5057" y="3884"/>
              <a:ext cx="727"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en-US" altLang="zh-CN" sz="2000" b="1">
                  <a:solidFill>
                    <a:srgbClr val="000000"/>
                  </a:solidFill>
                  <a:latin typeface="Arial"/>
                  <a:ea typeface="方正姚体"/>
                </a:rPr>
                <a:t>×100% </a:t>
              </a:r>
              <a:endParaRPr lang="zh-CN" altLang="en-US" sz="2000" b="1">
                <a:solidFill>
                  <a:srgbClr val="000000"/>
                </a:solidFill>
                <a:latin typeface="Arial"/>
                <a:ea typeface="方正姚体"/>
              </a:endParaRPr>
            </a:p>
          </p:txBody>
        </p:sp>
      </p:grpSp>
      <p:grpSp>
        <p:nvGrpSpPr>
          <p:cNvPr id="82189" name=""/>
          <p:cNvGrpSpPr/>
          <p:nvPr/>
        </p:nvGrpSpPr>
        <p:grpSpPr>
          <a:xfrm>
            <a:off x="7416800" y="4437062"/>
            <a:ext cx="1692275" cy="581025"/>
            <a:chOff x="4694" y="2787"/>
            <a:chExt cx="1066" cy="366"/>
          </a:xfrm>
        </p:grpSpPr>
        <p:sp>
          <p:nvSpPr>
            <p:cNvPr id="82188" name=""/>
            <p:cNvSpPr/>
            <p:nvPr/>
          </p:nvSpPr>
          <p:spPr>
            <a:xfrm>
              <a:off x="4814" y="2808"/>
              <a:ext cx="817" cy="318"/>
            </a:xfrm>
            <a:prstGeom prst="wedgeRoundRectCallout">
              <a:avLst>
                <a:gd name="adj1" fmla="val -78028"/>
                <a:gd name="adj2" fmla="val 127046"/>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2187" name=""/>
            <p:cNvSpPr/>
            <p:nvPr/>
          </p:nvSpPr>
          <p:spPr>
            <a:xfrm>
              <a:off x="4693" y="2787"/>
              <a:ext cx="1067"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   偏差越小，精密度越高 </a:t>
              </a:r>
            </a:p>
          </p:txBody>
        </p:sp>
      </p:grpSp>
      <p:sp>
        <p:nvSpPr>
          <p:cNvPr id="82190" name=""/>
          <p:cNvSpPr/>
          <p:nvPr/>
        </p:nvSpPr>
        <p:spPr>
          <a:xfrm>
            <a:off x="8101012" y="5373688"/>
            <a:ext cx="215900" cy="215900"/>
          </a:xfrm>
          <a:prstGeom prst="actionButtonForwardNext">
            <a:avLst/>
          </a:prstGeom>
          <a:solidFill>
            <a:srgbClr val="00FF00"/>
          </a:solidFill>
          <a:ln>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2199" name=""/>
          <p:cNvGrpSpPr/>
          <p:nvPr/>
        </p:nvGrpSpPr>
        <p:grpSpPr>
          <a:xfrm>
            <a:off x="5689600" y="2671762"/>
            <a:ext cx="3419475" cy="434975"/>
            <a:chOff x="3584" y="1683"/>
            <a:chExt cx="2154" cy="274"/>
          </a:xfrm>
        </p:grpSpPr>
        <p:sp>
          <p:nvSpPr>
            <p:cNvPr id="82198" name=""/>
            <p:cNvSpPr/>
            <p:nvPr/>
          </p:nvSpPr>
          <p:spPr>
            <a:xfrm>
              <a:off x="3616" y="1685"/>
              <a:ext cx="2087" cy="272"/>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191" name=""/>
            <p:cNvSpPr/>
            <p:nvPr/>
          </p:nvSpPr>
          <p:spPr>
            <a:xfrm>
              <a:off x="3583" y="1683"/>
              <a:ext cx="2156"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1800" b="1">
                  <a:solidFill>
                    <a:srgbClr val="000000"/>
                  </a:solidFill>
                  <a:latin typeface="Arial"/>
                  <a:ea typeface="方正姚体"/>
                </a:rPr>
                <a:t>绝对偏差＝测定值－算术平均值</a:t>
              </a:r>
              <a:r>
                <a:rPr lang="zh-CN" altLang="en-US" sz="2000" b="1">
                  <a:solidFill>
                    <a:srgbClr val="000000"/>
                  </a:solidFill>
                  <a:latin typeface="Arial"/>
                  <a:ea typeface="方正姚体"/>
                </a:rPr>
                <a:t> </a:t>
              </a:r>
            </a:p>
          </p:txBody>
        </p:sp>
      </p:grpSp>
      <p:grpSp>
        <p:nvGrpSpPr>
          <p:cNvPr id="82197" name=""/>
          <p:cNvGrpSpPr/>
          <p:nvPr/>
        </p:nvGrpSpPr>
        <p:grpSpPr>
          <a:xfrm>
            <a:off x="5783262" y="5949950"/>
            <a:ext cx="1081088" cy="300038"/>
            <a:chOff x="3643" y="3748"/>
            <a:chExt cx="681" cy="189"/>
          </a:xfrm>
        </p:grpSpPr>
        <p:cxnSp>
          <p:nvCxnSpPr>
            <p:cNvPr id="82192" name=""/>
            <p:cNvCxnSpPr/>
            <p:nvPr/>
          </p:nvCxnSpPr>
          <p:spPr>
            <a:xfrm flipH="1">
              <a:off x="3651" y="3748"/>
              <a:ext cx="0" cy="181"/>
            </a:xfrm>
            <a:prstGeom prst="line">
              <a:avLst/>
            </a:prstGeom>
            <a:noFill/>
            <a:ln w="19050">
              <a:solidFill>
                <a:srgbClr val="FFFF00"/>
              </a:solidFill>
              <a:miter lim="800000"/>
            </a:ln>
          </p:spPr>
        </p:cxnSp>
        <p:cxnSp>
          <p:nvCxnSpPr>
            <p:cNvPr id="82193" name=""/>
            <p:cNvCxnSpPr/>
            <p:nvPr/>
          </p:nvCxnSpPr>
          <p:spPr>
            <a:xfrm flipH="1">
              <a:off x="4316" y="3748"/>
              <a:ext cx="0" cy="181"/>
            </a:xfrm>
            <a:prstGeom prst="line">
              <a:avLst/>
            </a:prstGeom>
            <a:noFill/>
            <a:ln w="19050">
              <a:solidFill>
                <a:srgbClr val="FFFF00"/>
              </a:solidFill>
              <a:miter lim="800000"/>
            </a:ln>
          </p:spPr>
        </p:cxnSp>
        <p:cxnSp>
          <p:nvCxnSpPr>
            <p:cNvPr id="82194" name=""/>
            <p:cNvCxnSpPr/>
            <p:nvPr/>
          </p:nvCxnSpPr>
          <p:spPr>
            <a:xfrm>
              <a:off x="3643" y="3756"/>
              <a:ext cx="681" cy="0"/>
            </a:xfrm>
            <a:prstGeom prst="line">
              <a:avLst/>
            </a:prstGeom>
            <a:noFill/>
            <a:ln w="19050">
              <a:solidFill>
                <a:srgbClr val="FFFF00"/>
              </a:solidFill>
              <a:miter lim="800000"/>
            </a:ln>
          </p:spPr>
        </p:cxnSp>
        <p:cxnSp>
          <p:nvCxnSpPr>
            <p:cNvPr id="82195" name=""/>
            <p:cNvCxnSpPr/>
            <p:nvPr/>
          </p:nvCxnSpPr>
          <p:spPr>
            <a:xfrm>
              <a:off x="3643" y="3937"/>
              <a:ext cx="681" cy="0"/>
            </a:xfrm>
            <a:prstGeom prst="line">
              <a:avLst/>
            </a:prstGeom>
            <a:noFill/>
            <a:ln w="19050">
              <a:solidFill>
                <a:srgbClr val="FFFF00"/>
              </a:solidFill>
              <a:miter lim="800000"/>
            </a:ln>
          </p:spPr>
        </p:cxnSp>
      </p:grpSp>
      <p:cxnSp>
        <p:nvCxnSpPr>
          <p:cNvPr id="82200" name=""/>
          <p:cNvCxnSpPr/>
          <p:nvPr/>
        </p:nvCxnSpPr>
        <p:spPr>
          <a:xfrm flipV="1">
            <a:off x="6372225" y="3141662"/>
            <a:ext cx="1008062" cy="2808288"/>
          </a:xfrm>
          <a:prstGeom prst="line">
            <a:avLst/>
          </a:prstGeom>
          <a:noFill/>
          <a:ln w="38100">
            <a:solidFill>
              <a:srgbClr val="FFFF00"/>
            </a:solidFill>
            <a:prstDash val="sysDot"/>
            <a:miter lim="800000"/>
            <a:tailEnd type="triangle"/>
          </a:ln>
        </p:spPr>
      </p:cxnSp>
      <p:grpSp>
        <p:nvGrpSpPr>
          <p:cNvPr id="82207" name=""/>
          <p:cNvGrpSpPr/>
          <p:nvPr/>
        </p:nvGrpSpPr>
        <p:grpSpPr>
          <a:xfrm>
            <a:off x="7542212" y="3532188"/>
            <a:ext cx="990600" cy="457200"/>
            <a:chOff x="4751" y="2225"/>
            <a:chExt cx="624" cy="288"/>
          </a:xfrm>
        </p:grpSpPr>
        <p:sp>
          <p:nvSpPr>
            <p:cNvPr id="82202" name=""/>
            <p:cNvSpPr/>
            <p:nvPr/>
          </p:nvSpPr>
          <p:spPr>
            <a:xfrm>
              <a:off x="4751" y="2302"/>
              <a:ext cx="624" cy="192"/>
            </a:xfrm>
            <a:prstGeom prst="wedgeEllipseCallout">
              <a:avLst>
                <a:gd name="adj1" fmla="val -162662"/>
                <a:gd name="adj2" fmla="val 260417"/>
              </a:avLst>
            </a:prstGeom>
            <a:solidFill>
              <a:srgbClr val="FFFFEF"/>
            </a:solidFill>
            <a:ln w="12700">
              <a:solidFill>
                <a:srgbClr val="00FF00"/>
              </a:solidFill>
              <a:miter lim="800000"/>
            </a:ln>
          </p:spPr>
          <p:txBody>
            <a:bodyPr>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a:solidFill>
                  <a:srgbClr val="000000"/>
                </a:solidFill>
                <a:ea typeface="方正姚体"/>
              </a:endParaRPr>
            </a:p>
          </p:txBody>
        </p:sp>
        <p:sp>
          <p:nvSpPr>
            <p:cNvPr id="82203" name=""/>
            <p:cNvSpPr/>
            <p:nvPr/>
          </p:nvSpPr>
          <p:spPr>
            <a:xfrm>
              <a:off x="4787" y="2225"/>
              <a:ext cx="57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1800" b="1">
                  <a:solidFill>
                    <a:srgbClr val="000000"/>
                  </a:solidFill>
                  <a:latin typeface="黑体" pitchFamily="2" charset="-122"/>
                  <a:ea typeface="方正姚体"/>
                </a:rPr>
                <a:t>重复性</a:t>
              </a:r>
              <a:r>
                <a:rPr lang="zh-CN" altLang="en-US">
                  <a:solidFill>
                    <a:srgbClr val="000000"/>
                  </a:solidFill>
                  <a:ea typeface="方正姚体"/>
                </a:rPr>
                <a:t> </a:t>
              </a:r>
            </a:p>
          </p:txBody>
        </p:sp>
      </p:grpSp>
      <p:grpSp>
        <p:nvGrpSpPr>
          <p:cNvPr id="82208" name=""/>
          <p:cNvGrpSpPr/>
          <p:nvPr/>
        </p:nvGrpSpPr>
        <p:grpSpPr>
          <a:xfrm>
            <a:off x="7542212" y="4014788"/>
            <a:ext cx="990600" cy="366712"/>
            <a:chOff x="4751" y="2539"/>
            <a:chExt cx="624" cy="231"/>
          </a:xfrm>
        </p:grpSpPr>
        <p:sp>
          <p:nvSpPr>
            <p:cNvPr id="82205" name=""/>
            <p:cNvSpPr/>
            <p:nvPr/>
          </p:nvSpPr>
          <p:spPr>
            <a:xfrm>
              <a:off x="4751" y="2577"/>
              <a:ext cx="624" cy="192"/>
            </a:xfrm>
            <a:prstGeom prst="wedgeEllipseCallout">
              <a:avLst>
                <a:gd name="adj1" fmla="val -146153"/>
                <a:gd name="adj2" fmla="val 129167"/>
              </a:avLst>
            </a:prstGeom>
            <a:solidFill>
              <a:srgbClr val="FFFFEF"/>
            </a:solidFill>
            <a:ln w="12700">
              <a:solidFill>
                <a:srgbClr val="00FF00"/>
              </a:solidFill>
              <a:miter lim="800000"/>
            </a:ln>
          </p:spPr>
          <p:txBody>
            <a:bodyPr>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a:solidFill>
                  <a:srgbClr val="000000"/>
                </a:solidFill>
                <a:ea typeface="方正姚体"/>
              </a:endParaRPr>
            </a:p>
          </p:txBody>
        </p:sp>
        <p:sp>
          <p:nvSpPr>
            <p:cNvPr id="82206" name=""/>
            <p:cNvSpPr/>
            <p:nvPr/>
          </p:nvSpPr>
          <p:spPr>
            <a:xfrm>
              <a:off x="4787" y="2539"/>
              <a:ext cx="577" cy="231"/>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1800" b="1">
                  <a:solidFill>
                    <a:srgbClr val="000000"/>
                  </a:solidFill>
                  <a:latin typeface="黑体" pitchFamily="2" charset="-122"/>
                  <a:ea typeface="方正姚体"/>
                </a:rPr>
                <a:t>再现性 </a:t>
              </a:r>
            </a:p>
          </p:txBody>
        </p:sp>
      </p:grpSp>
      <p:sp>
        <p:nvSpPr>
          <p:cNvPr id="82211"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2212" name=""/>
          <p:cNvGrpSpPr/>
          <p:nvPr/>
        </p:nvGrpSpPr>
        <p:grpSpPr>
          <a:xfrm>
            <a:off x="3479800" y="2098675"/>
            <a:ext cx="2232025" cy="568325"/>
            <a:chOff x="2200" y="1314"/>
            <a:chExt cx="1406" cy="358"/>
          </a:xfrm>
        </p:grpSpPr>
        <p:sp>
          <p:nvSpPr>
            <p:cNvPr id="82213" name=""/>
            <p:cNvSpPr/>
            <p:nvPr/>
          </p:nvSpPr>
          <p:spPr>
            <a:xfrm>
              <a:off x="2245" y="1314"/>
              <a:ext cx="1315"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214" name=""/>
            <p:cNvSpPr/>
            <p:nvPr/>
          </p:nvSpPr>
          <p:spPr>
            <a:xfrm>
              <a:off x="2199" y="1341"/>
              <a:ext cx="140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可信度的分析 </a:t>
              </a:r>
            </a:p>
          </p:txBody>
        </p:sp>
      </p:grpSp>
      <p:sp>
        <p:nvSpPr>
          <p:cNvPr id="82215" name=""/>
          <p:cNvSpPr/>
          <p:nvPr/>
        </p:nvSpPr>
        <p:spPr>
          <a:xfrm rot="5400000">
            <a:off x="4498181" y="2639219"/>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2221" name=""/>
          <p:cNvGrpSpPr/>
          <p:nvPr/>
        </p:nvGrpSpPr>
        <p:grpSpPr>
          <a:xfrm>
            <a:off x="1271588" y="-100012"/>
            <a:ext cx="6845300" cy="2000250"/>
            <a:chOff x="801" y="-63"/>
            <a:chExt cx="4312" cy="1260"/>
          </a:xfrm>
        </p:grpSpPr>
        <p:grpSp>
          <p:nvGrpSpPr>
            <p:cNvPr id="82222" name=""/>
            <p:cNvGrpSpPr/>
            <p:nvPr/>
          </p:nvGrpSpPr>
          <p:grpSpPr>
            <a:xfrm>
              <a:off x="2368" y="789"/>
              <a:ext cx="1027" cy="408"/>
              <a:chOff x="2352" y="789"/>
              <a:chExt cx="1027" cy="408"/>
            </a:xfrm>
          </p:grpSpPr>
          <p:sp>
            <p:nvSpPr>
              <p:cNvPr id="82223"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224"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82225" name=""/>
            <p:cNvGrpSpPr/>
            <p:nvPr/>
          </p:nvGrpSpPr>
          <p:grpSpPr>
            <a:xfrm>
              <a:off x="801" y="-63"/>
              <a:ext cx="4312" cy="832"/>
              <a:chOff x="801" y="-63"/>
              <a:chExt cx="4312" cy="832"/>
            </a:xfrm>
          </p:grpSpPr>
          <p:sp>
            <p:nvSpPr>
              <p:cNvPr id="82226"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82227"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grpSp>
        <p:nvGrpSpPr>
          <p:cNvPr id="82258" name=""/>
          <p:cNvGrpSpPr/>
          <p:nvPr/>
        </p:nvGrpSpPr>
        <p:grpSpPr>
          <a:xfrm>
            <a:off x="1997075" y="3232150"/>
            <a:ext cx="5095875" cy="635000"/>
            <a:chOff x="1258" y="2036"/>
            <a:chExt cx="3210" cy="400"/>
          </a:xfrm>
        </p:grpSpPr>
        <p:sp>
          <p:nvSpPr>
            <p:cNvPr id="82259" name=""/>
            <p:cNvSpPr/>
            <p:nvPr/>
          </p:nvSpPr>
          <p:spPr>
            <a:xfrm rot="4740000" flipH="1">
              <a:off x="1917" y="1782"/>
              <a:ext cx="106" cy="614"/>
            </a:xfrm>
            <a:prstGeom prst="downArrow">
              <a:avLst>
                <a:gd name="adj1" fmla="val 50000"/>
                <a:gd name="adj2" fmla="val 144811"/>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260" name=""/>
            <p:cNvSpPr/>
            <p:nvPr/>
          </p:nvSpPr>
          <p:spPr>
            <a:xfrm rot="16860000" flipH="1">
              <a:off x="3751" y="1780"/>
              <a:ext cx="109" cy="620"/>
            </a:xfrm>
            <a:prstGeom prst="downArrow">
              <a:avLst>
                <a:gd name="adj1" fmla="val 50000"/>
                <a:gd name="adj2" fmla="val 142202"/>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2261" name=""/>
            <p:cNvGrpSpPr/>
            <p:nvPr/>
          </p:nvGrpSpPr>
          <p:grpSpPr>
            <a:xfrm>
              <a:off x="1258" y="2157"/>
              <a:ext cx="726" cy="279"/>
              <a:chOff x="1202" y="2251"/>
              <a:chExt cx="726" cy="279"/>
            </a:xfrm>
          </p:grpSpPr>
          <p:sp>
            <p:nvSpPr>
              <p:cNvPr id="82262" name=""/>
              <p:cNvSpPr/>
              <p:nvPr/>
            </p:nvSpPr>
            <p:spPr>
              <a:xfrm>
                <a:off x="1247" y="2280"/>
                <a:ext cx="635" cy="227"/>
              </a:xfrm>
              <a:prstGeom prst="roundRect">
                <a:avLst>
                  <a:gd name="adj" fmla="val 16667"/>
                </a:avLst>
              </a:prstGeom>
              <a:solidFill>
                <a:srgbClr val="E3FFC9"/>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263" name=""/>
              <p:cNvSpPr/>
              <p:nvPr/>
            </p:nvSpPr>
            <p:spPr>
              <a:xfrm>
                <a:off x="1202" y="2251"/>
                <a:ext cx="727"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平均值 </a:t>
                </a:r>
              </a:p>
            </p:txBody>
          </p:sp>
        </p:grpSp>
        <p:grpSp>
          <p:nvGrpSpPr>
            <p:cNvPr id="82264" name=""/>
            <p:cNvGrpSpPr/>
            <p:nvPr/>
          </p:nvGrpSpPr>
          <p:grpSpPr>
            <a:xfrm>
              <a:off x="3827" y="2149"/>
              <a:ext cx="641" cy="279"/>
              <a:chOff x="3651" y="2243"/>
              <a:chExt cx="641" cy="279"/>
            </a:xfrm>
          </p:grpSpPr>
          <p:sp>
            <p:nvSpPr>
              <p:cNvPr id="82265" name=""/>
              <p:cNvSpPr/>
              <p:nvPr/>
            </p:nvSpPr>
            <p:spPr>
              <a:xfrm>
                <a:off x="3651" y="2280"/>
                <a:ext cx="635" cy="227"/>
              </a:xfrm>
              <a:prstGeom prst="roundRect">
                <a:avLst>
                  <a:gd name="adj" fmla="val 16667"/>
                </a:avLst>
              </a:prstGeom>
              <a:solidFill>
                <a:srgbClr val="E3FFC9"/>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2266" name=""/>
              <p:cNvSpPr/>
              <p:nvPr/>
            </p:nvSpPr>
            <p:spPr>
              <a:xfrm>
                <a:off x="3657" y="2243"/>
                <a:ext cx="636"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误差 </a:t>
                </a:r>
              </a:p>
            </p:txBody>
          </p:sp>
        </p:grpSp>
      </p:grpSp>
      <p:sp>
        <p:nvSpPr>
          <p:cNvPr id="82267" name="Date Placeholder 1"/>
          <p:cNvSpPr>
            <a:spLocks noGrp="1"/>
          </p:cNvSpPr>
          <p:nvPr>
            <p:ph type="dt" sz="half"/>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12" dur="500" fill="hold" nodeType="afterEffect">
                                  <p:stCondLst>
                                    <p:cond delay="0"/>
                                  </p:stCondLst>
                                  <p:childTnLst>
                                    <p:set>
                                      <p:cBhvr additive="base">
                                        <p:cTn id="6" dur="1" fill="hold">
                                          <p:stCondLst>
                                            <p:cond delay="0"/>
                                          </p:stCondLst>
                                        </p:cTn>
                                        <p:tgtEl>
                                          <p:spTgt spid="82148"/>
                                        </p:tgtEl>
                                        <p:attrNameLst>
                                          <p:attrName>style.visibility</p:attrName>
                                        </p:attrNameLst>
                                      </p:cBhvr>
                                      <p:to>
                                        <p:strVal val="visible"/>
                                      </p:to>
                                    </p:set>
                                    <p:animEffect transition="in" filter="strips(downLeft)">
                                      <p:cBhvr additive="base">
                                        <p:cTn id="7" dur="500"/>
                                        <p:tgtEl>
                                          <p:spTgt spid="82148"/>
                                        </p:tgtEl>
                                      </p:cBhvr>
                                    </p:animEffect>
                                  </p:childTnLst>
                                </p:cTn>
                              </p:par>
                            </p:childTnLst>
                          </p:cTn>
                        </p:par>
                        <p:par>
                          <p:cTn id="8" fill="hold" nodeType="afterGroup">
                            <p:stCondLst>
                              <p:cond delay="500"/>
                            </p:stCondLst>
                            <p:childTnLst>
                              <p:par>
                                <p:cTn id="9" presetID="17" presetClass="entr" presetSubtype="10" dur="500" fill="hold" nodeType="afterEffect">
                                  <p:stCondLst>
                                    <p:cond delay="500"/>
                                  </p:stCondLst>
                                  <p:childTnLst>
                                    <p:set>
                                      <p:cBhvr additive="base">
                                        <p:cTn id="10" dur="1" fill="hold">
                                          <p:stCondLst>
                                            <p:cond delay="0"/>
                                          </p:stCondLst>
                                        </p:cTn>
                                        <p:tgtEl>
                                          <p:spTgt spid="82147"/>
                                        </p:tgtEl>
                                        <p:attrNameLst>
                                          <p:attrName>style.visibility</p:attrName>
                                        </p:attrNameLst>
                                      </p:cBhvr>
                                      <p:to>
                                        <p:strVal val="visible"/>
                                      </p:to>
                                    </p:set>
                                    <p:anim calcmode="lin" valueType="num">
                                      <p:cBhvr additive="base">
                                        <p:cTn id="11" dur="500" fill="hold"/>
                                        <p:tgtEl>
                                          <p:spTgt spid="82147"/>
                                        </p:tgtEl>
                                        <p:attrNameLst>
                                          <p:attrName>ppt_w</p:attrName>
                                        </p:attrNameLst>
                                      </p:cBhvr>
                                      <p:tavLst>
                                        <p:tav tm="0">
                                          <p:val>
                                            <p:fltVal val="0"/>
                                          </p:val>
                                        </p:tav>
                                        <p:tav tm="100000">
                                          <p:val>
                                            <p:strVal val="#ppt_w"/>
                                          </p:val>
                                        </p:tav>
                                      </p:tavLst>
                                    </p:anim>
                                    <p:anim calcmode="lin" valueType="num">
                                      <p:cBhvr additive="base">
                                        <p:cTn id="12" dur="500" fill="hold"/>
                                        <p:tgtEl>
                                          <p:spTgt spid="82147"/>
                                        </p:tgtEl>
                                        <p:attrNameLst>
                                          <p:attrName>ppt_h</p:attrName>
                                        </p:attrNameLst>
                                      </p:cBhvr>
                                      <p:tavLst>
                                        <p:tav tm="0">
                                          <p:val>
                                            <p:strVal val="#ppt_h"/>
                                          </p:val>
                                        </p:tav>
                                        <p:tav tm="100000">
                                          <p:val>
                                            <p:strVal val="#ppt_h"/>
                                          </p:val>
                                        </p:tav>
                                      </p:tavLst>
                                    </p:anim>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18" presetClass="entr" presetSubtype="12" dur="500" fill="hold" nodeType="clickEffect">
                                  <p:stCondLst>
                                    <p:cond delay="0"/>
                                  </p:stCondLst>
                                  <p:childTnLst>
                                    <p:set>
                                      <p:cBhvr additive="base">
                                        <p:cTn id="16" dur="1" fill="hold">
                                          <p:stCondLst>
                                            <p:cond delay="0"/>
                                          </p:stCondLst>
                                        </p:cTn>
                                        <p:tgtEl>
                                          <p:spTgt spid="82154"/>
                                        </p:tgtEl>
                                        <p:attrNameLst>
                                          <p:attrName>style.visibility</p:attrName>
                                        </p:attrNameLst>
                                      </p:cBhvr>
                                      <p:to>
                                        <p:strVal val="visible"/>
                                      </p:to>
                                    </p:set>
                                    <p:animEffect transition="in" filter="strips(downLeft)">
                                      <p:cBhvr additive="base">
                                        <p:cTn id="17" dur="500"/>
                                        <p:tgtEl>
                                          <p:spTgt spid="82154"/>
                                        </p:tgtEl>
                                      </p:cBhvr>
                                    </p:animEffect>
                                  </p:childTnLst>
                                </p:cTn>
                              </p:par>
                            </p:childTnLst>
                          </p:cTn>
                        </p:par>
                        <p:par>
                          <p:cTn id="18" fill="hold" nodeType="afterGroup">
                            <p:stCondLst>
                              <p:cond delay="500"/>
                            </p:stCondLst>
                            <p:childTnLst>
                              <p:par>
                                <p:cTn id="19" presetID="35" presetClass="entr" presetSubtype="0" dur="500" fill="hold" nodeType="afterEffect">
                                  <p:stCondLst>
                                    <p:cond delay="500"/>
                                  </p:stCondLst>
                                  <p:childTnLst>
                                    <p:set>
                                      <p:cBhvr additive="base">
                                        <p:cTn id="20" dur="1" fill="hold">
                                          <p:stCondLst>
                                            <p:cond delay="0"/>
                                          </p:stCondLst>
                                        </p:cTn>
                                        <p:tgtEl>
                                          <p:spTgt spid="82150"/>
                                        </p:tgtEl>
                                        <p:attrNameLst>
                                          <p:attrName>style.visibility</p:attrName>
                                        </p:attrNameLst>
                                      </p:cBhvr>
                                      <p:to>
                                        <p:strVal val="visible"/>
                                      </p:to>
                                    </p:set>
                                    <p:animEffect transition="in" filter="fade">
                                      <p:cBhvr additive="base">
                                        <p:cTn id="21" dur="500"/>
                                        <p:tgtEl>
                                          <p:spTgt spid="82150"/>
                                        </p:tgtEl>
                                      </p:cBhvr>
                                    </p:animEffect>
                                    <p:anim calcmode="lin" valueType="num">
                                      <p:cBhvr additive="base">
                                        <p:cTn id="22" dur="500" fill="hold"/>
                                        <p:tgtEl>
                                          <p:spTgt spid="82150"/>
                                        </p:tgtEl>
                                        <p:attrNameLst>
                                          <p:attrName>style.rotation</p:attrName>
                                        </p:attrNameLst>
                                      </p:cBhvr>
                                      <p:tavLst>
                                        <p:tav tm="0">
                                          <p:val>
                                            <p:fltVal val="720"/>
                                          </p:val>
                                        </p:tav>
                                        <p:tav tm="100000">
                                          <p:val>
                                            <p:fltVal val="0"/>
                                          </p:val>
                                        </p:tav>
                                      </p:tavLst>
                                    </p:anim>
                                    <p:anim calcmode="lin" valueType="num">
                                      <p:cBhvr additive="base">
                                        <p:cTn id="23" dur="500" fill="hold"/>
                                        <p:tgtEl>
                                          <p:spTgt spid="82150"/>
                                        </p:tgtEl>
                                        <p:attrNameLst>
                                          <p:attrName>ppt_h</p:attrName>
                                        </p:attrNameLst>
                                      </p:cBhvr>
                                      <p:tavLst>
                                        <p:tav tm="0">
                                          <p:val>
                                            <p:fltVal val="0"/>
                                          </p:val>
                                        </p:tav>
                                        <p:tav tm="100000">
                                          <p:val>
                                            <p:strVal val="#ppt_h"/>
                                          </p:val>
                                        </p:tav>
                                      </p:tavLst>
                                    </p:anim>
                                    <p:anim calcmode="lin" valueType="num">
                                      <p:cBhvr additive="base">
                                        <p:cTn id="24" dur="500" fill="hold"/>
                                        <p:tgtEl>
                                          <p:spTgt spid="82150"/>
                                        </p:tgtEl>
                                        <p:attrNameLst>
                                          <p:attrName>ppt_w</p:attrName>
                                        </p:attrNameLst>
                                      </p:cBhvr>
                                      <p:tavLst>
                                        <p:tav tm="0">
                                          <p:val>
                                            <p:fltVal val="0"/>
                                          </p:val>
                                        </p:tav>
                                        <p:tav tm="100000">
                                          <p:val>
                                            <p:strVal val="#ppt_w"/>
                                          </p:val>
                                        </p:tav>
                                      </p:tavLst>
                                    </p:anim>
                                  </p:childTnLst>
                                </p:cTn>
                              </p:par>
                            </p:childTnLst>
                          </p:cTn>
                        </p:par>
                        <p:par>
                          <p:cTn id="25" fill="hold" nodeType="afterGroup">
                            <p:stCondLst>
                              <p:cond delay="1500"/>
                            </p:stCondLst>
                            <p:childTnLst>
                              <p:par>
                                <p:cTn id="26" presetID="18" presetClass="entr" presetSubtype="12" dur="500" fill="hold" nodeType="afterEffect">
                                  <p:stCondLst>
                                    <p:cond delay="1000"/>
                                  </p:stCondLst>
                                  <p:childTnLst>
                                    <p:set>
                                      <p:cBhvr additive="base">
                                        <p:cTn id="27" dur="1" fill="hold">
                                          <p:stCondLst>
                                            <p:cond delay="0"/>
                                          </p:stCondLst>
                                        </p:cTn>
                                        <p:tgtEl>
                                          <p:spTgt spid="82155"/>
                                        </p:tgtEl>
                                        <p:attrNameLst>
                                          <p:attrName>style.visibility</p:attrName>
                                        </p:attrNameLst>
                                      </p:cBhvr>
                                      <p:to>
                                        <p:strVal val="visible"/>
                                      </p:to>
                                    </p:set>
                                    <p:animEffect transition="in" filter="strips(downLeft)">
                                      <p:cBhvr additive="base">
                                        <p:cTn id="28" dur="500"/>
                                        <p:tgtEl>
                                          <p:spTgt spid="82155"/>
                                        </p:tgtEl>
                                      </p:cBhvr>
                                    </p:animEffect>
                                  </p:childTnLst>
                                </p:cTn>
                              </p:par>
                            </p:childTnLst>
                          </p:cTn>
                        </p:par>
                        <p:par>
                          <p:cTn id="29" fill="hold" nodeType="afterGroup">
                            <p:stCondLst>
                              <p:cond delay="3000"/>
                            </p:stCondLst>
                            <p:childTnLst>
                              <p:par>
                                <p:cTn id="30" presetID="35" presetClass="entr" presetSubtype="0" dur="500" fill="hold" nodeType="afterEffect">
                                  <p:stCondLst>
                                    <p:cond delay="1500"/>
                                  </p:stCondLst>
                                  <p:childTnLst>
                                    <p:set>
                                      <p:cBhvr additive="base">
                                        <p:cTn id="31" dur="1" fill="hold">
                                          <p:stCondLst>
                                            <p:cond delay="0"/>
                                          </p:stCondLst>
                                        </p:cTn>
                                        <p:tgtEl>
                                          <p:spTgt spid="82152"/>
                                        </p:tgtEl>
                                        <p:attrNameLst>
                                          <p:attrName>style.visibility</p:attrName>
                                        </p:attrNameLst>
                                      </p:cBhvr>
                                      <p:to>
                                        <p:strVal val="visible"/>
                                      </p:to>
                                    </p:set>
                                    <p:animEffect transition="in" filter="fade">
                                      <p:cBhvr additive="base">
                                        <p:cTn id="32" dur="500"/>
                                        <p:tgtEl>
                                          <p:spTgt spid="82152"/>
                                        </p:tgtEl>
                                      </p:cBhvr>
                                    </p:animEffect>
                                    <p:anim calcmode="lin" valueType="num">
                                      <p:cBhvr additive="base">
                                        <p:cTn id="33" dur="500" fill="hold"/>
                                        <p:tgtEl>
                                          <p:spTgt spid="82152"/>
                                        </p:tgtEl>
                                        <p:attrNameLst>
                                          <p:attrName>style.rotation</p:attrName>
                                        </p:attrNameLst>
                                      </p:cBhvr>
                                      <p:tavLst>
                                        <p:tav tm="0">
                                          <p:val>
                                            <p:fltVal val="720"/>
                                          </p:val>
                                        </p:tav>
                                        <p:tav tm="100000">
                                          <p:val>
                                            <p:fltVal val="0"/>
                                          </p:val>
                                        </p:tav>
                                      </p:tavLst>
                                    </p:anim>
                                    <p:anim calcmode="lin" valueType="num">
                                      <p:cBhvr additive="base">
                                        <p:cTn id="34" dur="500" fill="hold"/>
                                        <p:tgtEl>
                                          <p:spTgt spid="82152"/>
                                        </p:tgtEl>
                                        <p:attrNameLst>
                                          <p:attrName>ppt_h</p:attrName>
                                        </p:attrNameLst>
                                      </p:cBhvr>
                                      <p:tavLst>
                                        <p:tav tm="0">
                                          <p:val>
                                            <p:fltVal val="0"/>
                                          </p:val>
                                        </p:tav>
                                        <p:tav tm="100000">
                                          <p:val>
                                            <p:strVal val="#ppt_h"/>
                                          </p:val>
                                        </p:tav>
                                      </p:tavLst>
                                    </p:anim>
                                    <p:anim calcmode="lin" valueType="num">
                                      <p:cBhvr additive="base">
                                        <p:cTn id="35" dur="500" fill="hold"/>
                                        <p:tgtEl>
                                          <p:spTgt spid="82152"/>
                                        </p:tgtEl>
                                        <p:attrNameLst>
                                          <p:attrName>ppt_w</p:attrName>
                                        </p:attrNameLst>
                                      </p:cBhvr>
                                      <p:tavLst>
                                        <p:tav tm="0">
                                          <p:val>
                                            <p:fltVal val="0"/>
                                          </p:val>
                                        </p:tav>
                                        <p:tav tm="100000">
                                          <p:val>
                                            <p:strVal val="#ppt_w"/>
                                          </p:val>
                                        </p:tav>
                                      </p:tavLst>
                                    </p:anim>
                                  </p:childTnLst>
                                </p:cTn>
                              </p:par>
                            </p:childTnLst>
                          </p:cTn>
                        </p:par>
                      </p:childTnLst>
                    </p:cTn>
                  </p:par>
                  <p:par>
                    <p:cTn id="36" fill="hold" nodeType="clickPar">
                      <p:stCondLst>
                        <p:cond delay="indefinite"/>
                        <p:cond evt="onBegin" delay="0">
                          <p:tn val="35"/>
                        </p:cond>
                      </p:stCondLst>
                      <p:childTnLst>
                        <p:par>
                          <p:cTn id="37" fill="hold" nodeType="afterGroup">
                            <p:stCondLst>
                              <p:cond delay="0"/>
                            </p:stCondLst>
                            <p:childTnLst>
                              <p:par>
                                <p:cTn id="38" presetID="23" presetClass="entr" presetSubtype="32" dur="500" fill="hold" nodeType="clickEffect">
                                  <p:stCondLst>
                                    <p:cond delay="0"/>
                                  </p:stCondLst>
                                  <p:childTnLst>
                                    <p:set>
                                      <p:cBhvr additive="base">
                                        <p:cTn id="39" dur="1" fill="hold">
                                          <p:stCondLst>
                                            <p:cond delay="0"/>
                                          </p:stCondLst>
                                        </p:cTn>
                                        <p:tgtEl>
                                          <p:spTgt spid="82150"/>
                                        </p:tgtEl>
                                        <p:attrNameLst>
                                          <p:attrName>style.visibility</p:attrName>
                                        </p:attrNameLst>
                                      </p:cBhvr>
                                      <p:to>
                                        <p:strVal val="visible"/>
                                      </p:to>
                                    </p:set>
                                    <p:anim calcmode="lin" valueType="num">
                                      <p:cBhvr additive="base">
                                        <p:cTn id="40" dur="500" fill="hold"/>
                                        <p:tgtEl>
                                          <p:spTgt spid="82150"/>
                                        </p:tgtEl>
                                        <p:attrNameLst>
                                          <p:attrName>ppt_w</p:attrName>
                                        </p:attrNameLst>
                                      </p:cBhvr>
                                      <p:tavLst>
                                        <p:tav tm="0">
                                          <p:val>
                                            <p:strVal val="4*#ppt_w"/>
                                          </p:val>
                                        </p:tav>
                                        <p:tav tm="100000">
                                          <p:val>
                                            <p:strVal val="#ppt_w"/>
                                          </p:val>
                                        </p:tav>
                                      </p:tavLst>
                                    </p:anim>
                                    <p:anim calcmode="lin" valueType="num">
                                      <p:cBhvr additive="base">
                                        <p:cTn id="41" dur="500" fill="hold"/>
                                        <p:tgtEl>
                                          <p:spTgt spid="82150"/>
                                        </p:tgtEl>
                                        <p:attrNameLst>
                                          <p:attrName>ppt_h</p:attrName>
                                        </p:attrNameLst>
                                      </p:cBhvr>
                                      <p:tavLst>
                                        <p:tav tm="0">
                                          <p:val>
                                            <p:strVal val="4*#ppt_h"/>
                                          </p:val>
                                        </p:tav>
                                        <p:tav tm="100000">
                                          <p:val>
                                            <p:strVal val="#ppt_h"/>
                                          </p:val>
                                        </p:tav>
                                      </p:tavLst>
                                    </p:anim>
                                  </p:childTnLst>
                                </p:cTn>
                              </p:par>
                            </p:childTnLst>
                          </p:cTn>
                        </p:par>
                        <p:par>
                          <p:cTn id="42" fill="hold" nodeType="afterGroup">
                            <p:stCondLst>
                              <p:cond delay="500"/>
                            </p:stCondLst>
                            <p:childTnLst>
                              <p:par>
                                <p:cTn id="43" presetID="22" presetClass="entr" presetSubtype="1" dur="500" fill="hold" nodeType="afterEffect">
                                  <p:stCondLst>
                                    <p:cond delay="500"/>
                                  </p:stCondLst>
                                  <p:childTnLst>
                                    <p:set>
                                      <p:cBhvr additive="base">
                                        <p:cTn id="44" dur="1" fill="hold">
                                          <p:stCondLst>
                                            <p:cond delay="0"/>
                                          </p:stCondLst>
                                        </p:cTn>
                                        <p:tgtEl>
                                          <p:spTgt spid="82158"/>
                                        </p:tgtEl>
                                        <p:attrNameLst>
                                          <p:attrName>style.visibility</p:attrName>
                                        </p:attrNameLst>
                                      </p:cBhvr>
                                      <p:to>
                                        <p:strVal val="visible"/>
                                      </p:to>
                                    </p:set>
                                    <p:animEffect transition="in" filter="wipe(up)">
                                      <p:cBhvr additive="base">
                                        <p:cTn id="45" dur="500"/>
                                        <p:tgtEl>
                                          <p:spTgt spid="82158"/>
                                        </p:tgtEl>
                                      </p:cBhvr>
                                    </p:animEffect>
                                  </p:childTnLst>
                                </p:cTn>
                              </p:par>
                            </p:childTnLst>
                          </p:cTn>
                        </p:par>
                        <p:par>
                          <p:cTn id="46" fill="hold" nodeType="afterGroup">
                            <p:stCondLst>
                              <p:cond delay="1500"/>
                            </p:stCondLst>
                            <p:childTnLst>
                              <p:par>
                                <p:cTn id="47" presetID="16" presetClass="entr" presetSubtype="37" dur="500" fill="hold" nodeType="afterEffect">
                                  <p:stCondLst>
                                    <p:cond delay="1000"/>
                                  </p:stCondLst>
                                  <p:childTnLst>
                                    <p:set>
                                      <p:cBhvr additive="base">
                                        <p:cTn id="48" dur="1" fill="hold">
                                          <p:stCondLst>
                                            <p:cond delay="0"/>
                                          </p:stCondLst>
                                        </p:cTn>
                                        <p:tgtEl>
                                          <p:spTgt spid="82170"/>
                                        </p:tgtEl>
                                        <p:attrNameLst>
                                          <p:attrName>style.visibility</p:attrName>
                                        </p:attrNameLst>
                                      </p:cBhvr>
                                      <p:to>
                                        <p:strVal val="visible"/>
                                      </p:to>
                                    </p:set>
                                    <p:animEffect transition="in" filter="barn(outVertical)">
                                      <p:cBhvr additive="base">
                                        <p:cTn id="49" dur="500"/>
                                        <p:tgtEl>
                                          <p:spTgt spid="82170"/>
                                        </p:tgtEl>
                                      </p:cBhvr>
                                    </p:animEffect>
                                  </p:childTnLst>
                                </p:cTn>
                              </p:par>
                            </p:childTnLst>
                          </p:cTn>
                        </p:par>
                      </p:childTnLst>
                    </p:cTn>
                  </p:par>
                  <p:par>
                    <p:cTn id="50" fill="hold" nodeType="clickPar">
                      <p:stCondLst>
                        <p:cond delay="indefinite"/>
                        <p:cond evt="onBegin" delay="0">
                          <p:tn val="49"/>
                        </p:cond>
                      </p:stCondLst>
                      <p:childTnLst>
                        <p:par>
                          <p:cTn id="51" fill="hold" nodeType="afterGroup">
                            <p:stCondLst>
                              <p:cond delay="0"/>
                            </p:stCondLst>
                            <p:childTnLst>
                              <p:par>
                                <p:cTn id="52" presetID="18" presetClass="entr" presetSubtype="6" dur="500" fill="hold" nodeType="clickEffect">
                                  <p:stCondLst>
                                    <p:cond delay="0"/>
                                  </p:stCondLst>
                                  <p:childTnLst>
                                    <p:set>
                                      <p:cBhvr additive="base">
                                        <p:cTn id="53" dur="1" fill="hold">
                                          <p:stCondLst>
                                            <p:cond delay="0"/>
                                          </p:stCondLst>
                                        </p:cTn>
                                        <p:tgtEl>
                                          <p:spTgt spid="82166"/>
                                        </p:tgtEl>
                                        <p:attrNameLst>
                                          <p:attrName>style.visibility</p:attrName>
                                        </p:attrNameLst>
                                      </p:cBhvr>
                                      <p:to>
                                        <p:strVal val="visible"/>
                                      </p:to>
                                    </p:set>
                                    <p:animEffect transition="in" filter="strips(downRight)">
                                      <p:cBhvr additive="base">
                                        <p:cTn id="54" dur="500"/>
                                        <p:tgtEl>
                                          <p:spTgt spid="82166"/>
                                        </p:tgtEl>
                                      </p:cBhvr>
                                    </p:animEffect>
                                  </p:childTnLst>
                                </p:cTn>
                              </p:par>
                            </p:childTnLst>
                          </p:cTn>
                        </p:par>
                      </p:childTnLst>
                    </p:cTn>
                  </p:par>
                  <p:par>
                    <p:cTn id="55" fill="hold" nodeType="clickPar">
                      <p:stCondLst>
                        <p:cond delay="indefinite"/>
                        <p:cond evt="onBegin" delay="0">
                          <p:tn val="54"/>
                        </p:cond>
                      </p:stCondLst>
                      <p:childTnLst>
                        <p:par>
                          <p:cTn id="56" fill="hold" nodeType="afterGroup">
                            <p:stCondLst>
                              <p:cond delay="0"/>
                            </p:stCondLst>
                            <p:childTnLst>
                              <p:par>
                                <p:cTn id="57" presetID="9" presetClass="entr" presetSubtype="0" dur="500" fill="hold" nodeType="clickEffect">
                                  <p:stCondLst>
                                    <p:cond delay="0"/>
                                  </p:stCondLst>
                                  <p:childTnLst>
                                    <p:set>
                                      <p:cBhvr additive="base">
                                        <p:cTn id="58" dur="1" fill="hold">
                                          <p:stCondLst>
                                            <p:cond delay="0"/>
                                          </p:stCondLst>
                                        </p:cTn>
                                        <p:tgtEl>
                                          <p:spTgt spid="82162"/>
                                        </p:tgtEl>
                                        <p:attrNameLst>
                                          <p:attrName>style.visibility</p:attrName>
                                        </p:attrNameLst>
                                      </p:cBhvr>
                                      <p:to>
                                        <p:strVal val="visible"/>
                                      </p:to>
                                    </p:set>
                                    <p:animEffect transition="in" filter="dissolve">
                                      <p:cBhvr additive="base">
                                        <p:cTn id="59" dur="500"/>
                                        <p:tgtEl>
                                          <p:spTgt spid="82162"/>
                                        </p:tgtEl>
                                      </p:cBhvr>
                                    </p:animEffect>
                                  </p:childTnLst>
                                </p:cTn>
                              </p:par>
                            </p:childTnLst>
                          </p:cTn>
                        </p:par>
                        <p:par>
                          <p:cTn id="60" fill="hold" nodeType="afterGroup">
                            <p:stCondLst>
                              <p:cond delay="500"/>
                            </p:stCondLst>
                            <p:childTnLst>
                              <p:par>
                                <p:cTn id="61" presetID="17" presetClass="entr" presetSubtype="10" dur="500" fill="hold" nodeType="afterEffect">
                                  <p:stCondLst>
                                    <p:cond delay="500"/>
                                  </p:stCondLst>
                                  <p:childTnLst>
                                    <p:set>
                                      <p:cBhvr additive="base">
                                        <p:cTn id="62" dur="1" fill="hold">
                                          <p:stCondLst>
                                            <p:cond delay="0"/>
                                          </p:stCondLst>
                                        </p:cTn>
                                        <p:tgtEl>
                                          <p:spTgt spid="82184"/>
                                        </p:tgtEl>
                                        <p:attrNameLst>
                                          <p:attrName>style.visibility</p:attrName>
                                        </p:attrNameLst>
                                      </p:cBhvr>
                                      <p:to>
                                        <p:strVal val="visible"/>
                                      </p:to>
                                    </p:set>
                                    <p:anim calcmode="lin" valueType="num">
                                      <p:cBhvr additive="base">
                                        <p:cTn id="63" dur="500" fill="hold"/>
                                        <p:tgtEl>
                                          <p:spTgt spid="82184"/>
                                        </p:tgtEl>
                                        <p:attrNameLst>
                                          <p:attrName>ppt_w</p:attrName>
                                        </p:attrNameLst>
                                      </p:cBhvr>
                                      <p:tavLst>
                                        <p:tav tm="0">
                                          <p:val>
                                            <p:fltVal val="0"/>
                                          </p:val>
                                        </p:tav>
                                        <p:tav tm="100000">
                                          <p:val>
                                            <p:strVal val="#ppt_w"/>
                                          </p:val>
                                        </p:tav>
                                      </p:tavLst>
                                    </p:anim>
                                    <p:anim calcmode="lin" valueType="num">
                                      <p:cBhvr additive="base">
                                        <p:cTn id="64" dur="500" fill="hold"/>
                                        <p:tgtEl>
                                          <p:spTgt spid="82184"/>
                                        </p:tgtEl>
                                        <p:attrNameLst>
                                          <p:attrName>ppt_h</p:attrName>
                                        </p:attrNameLst>
                                      </p:cBhvr>
                                      <p:tavLst>
                                        <p:tav tm="0">
                                          <p:val>
                                            <p:strVal val="#ppt_h"/>
                                          </p:val>
                                        </p:tav>
                                        <p:tav tm="100000">
                                          <p:val>
                                            <p:strVal val="#ppt_h"/>
                                          </p:val>
                                        </p:tav>
                                      </p:tavLst>
                                    </p:anim>
                                  </p:childTnLst>
                                </p:cTn>
                              </p:par>
                            </p:childTnLst>
                          </p:cTn>
                        </p:par>
                      </p:childTnLst>
                    </p:cTn>
                  </p:par>
                  <p:par>
                    <p:cTn id="65" fill="hold" nodeType="clickPar">
                      <p:stCondLst>
                        <p:cond delay="indefinite"/>
                        <p:cond evt="onBegin" delay="0">
                          <p:tn val="64"/>
                        </p:cond>
                      </p:stCondLst>
                      <p:childTnLst>
                        <p:par>
                          <p:cTn id="66" fill="hold" nodeType="afterGroup">
                            <p:stCondLst>
                              <p:cond delay="0"/>
                            </p:stCondLst>
                            <p:childTnLst>
                              <p:par>
                                <p:cTn id="67" presetID="18" presetClass="entr" presetSubtype="6" dur="500" fill="hold" nodeType="clickEffect">
                                  <p:stCondLst>
                                    <p:cond delay="0"/>
                                  </p:stCondLst>
                                  <p:childTnLst>
                                    <p:set>
                                      <p:cBhvr additive="base">
                                        <p:cTn id="68" dur="1" fill="hold">
                                          <p:stCondLst>
                                            <p:cond delay="0"/>
                                          </p:stCondLst>
                                        </p:cTn>
                                        <p:tgtEl>
                                          <p:spTgt spid="82160"/>
                                        </p:tgtEl>
                                        <p:attrNameLst>
                                          <p:attrName>style.visibility</p:attrName>
                                        </p:attrNameLst>
                                      </p:cBhvr>
                                      <p:to>
                                        <p:strVal val="visible"/>
                                      </p:to>
                                    </p:set>
                                    <p:animEffect transition="in" filter="strips(downRight)">
                                      <p:cBhvr additive="base">
                                        <p:cTn id="69" dur="500"/>
                                        <p:tgtEl>
                                          <p:spTgt spid="82160"/>
                                        </p:tgtEl>
                                      </p:cBhvr>
                                    </p:animEffect>
                                  </p:childTnLst>
                                </p:cTn>
                              </p:par>
                            </p:childTnLst>
                          </p:cTn>
                        </p:par>
                      </p:childTnLst>
                    </p:cTn>
                  </p:par>
                  <p:par>
                    <p:cTn id="70" fill="hold" nodeType="clickPar">
                      <p:stCondLst>
                        <p:cond delay="indefinite"/>
                        <p:cond evt="onBegin" delay="0">
                          <p:tn val="69"/>
                        </p:cond>
                      </p:stCondLst>
                      <p:childTnLst>
                        <p:par>
                          <p:cTn id="71" fill="hold" nodeType="afterGroup">
                            <p:stCondLst>
                              <p:cond delay="0"/>
                            </p:stCondLst>
                            <p:childTnLst>
                              <p:par>
                                <p:cTn id="72" presetID="23" presetClass="entr" presetSubtype="32" dur="500" fill="hold" nodeType="clickEffect">
                                  <p:stCondLst>
                                    <p:cond delay="0"/>
                                  </p:stCondLst>
                                  <p:childTnLst>
                                    <p:set>
                                      <p:cBhvr additive="base">
                                        <p:cTn id="73" dur="1" fill="hold">
                                          <p:stCondLst>
                                            <p:cond delay="0"/>
                                          </p:stCondLst>
                                        </p:cTn>
                                        <p:tgtEl>
                                          <p:spTgt spid="82152"/>
                                        </p:tgtEl>
                                        <p:attrNameLst>
                                          <p:attrName>style.visibility</p:attrName>
                                        </p:attrNameLst>
                                      </p:cBhvr>
                                      <p:to>
                                        <p:strVal val="visible"/>
                                      </p:to>
                                    </p:set>
                                    <p:anim calcmode="lin" valueType="num">
                                      <p:cBhvr additive="base">
                                        <p:cTn id="74" dur="500" fill="hold"/>
                                        <p:tgtEl>
                                          <p:spTgt spid="82152"/>
                                        </p:tgtEl>
                                        <p:attrNameLst>
                                          <p:attrName>ppt_w</p:attrName>
                                        </p:attrNameLst>
                                      </p:cBhvr>
                                      <p:tavLst>
                                        <p:tav tm="0">
                                          <p:val>
                                            <p:strVal val="4*#ppt_w"/>
                                          </p:val>
                                        </p:tav>
                                        <p:tav tm="100000">
                                          <p:val>
                                            <p:strVal val="#ppt_w"/>
                                          </p:val>
                                        </p:tav>
                                      </p:tavLst>
                                    </p:anim>
                                    <p:anim calcmode="lin" valueType="num">
                                      <p:cBhvr additive="base">
                                        <p:cTn id="75" dur="500" fill="hold"/>
                                        <p:tgtEl>
                                          <p:spTgt spid="82152"/>
                                        </p:tgtEl>
                                        <p:attrNameLst>
                                          <p:attrName>ppt_h</p:attrName>
                                        </p:attrNameLst>
                                      </p:cBhvr>
                                      <p:tavLst>
                                        <p:tav tm="0">
                                          <p:val>
                                            <p:strVal val="4*#ppt_h"/>
                                          </p:val>
                                        </p:tav>
                                        <p:tav tm="100000">
                                          <p:val>
                                            <p:strVal val="#ppt_h"/>
                                          </p:val>
                                        </p:tav>
                                      </p:tavLst>
                                    </p:anim>
                                  </p:childTnLst>
                                </p:cTn>
                              </p:par>
                            </p:childTnLst>
                          </p:cTn>
                        </p:par>
                        <p:par>
                          <p:cTn id="76" fill="hold" nodeType="afterGroup">
                            <p:stCondLst>
                              <p:cond delay="500"/>
                            </p:stCondLst>
                            <p:childTnLst>
                              <p:par>
                                <p:cTn id="77" presetID="22" presetClass="entr" presetSubtype="1" dur="500" fill="hold" nodeType="afterEffect">
                                  <p:stCondLst>
                                    <p:cond delay="500"/>
                                  </p:stCondLst>
                                  <p:childTnLst>
                                    <p:set>
                                      <p:cBhvr additive="base">
                                        <p:cTn id="78" dur="1" fill="hold">
                                          <p:stCondLst>
                                            <p:cond delay="0"/>
                                          </p:stCondLst>
                                        </p:cTn>
                                        <p:tgtEl>
                                          <p:spTgt spid="82177"/>
                                        </p:tgtEl>
                                        <p:attrNameLst>
                                          <p:attrName>style.visibility</p:attrName>
                                        </p:attrNameLst>
                                      </p:cBhvr>
                                      <p:to>
                                        <p:strVal val="visible"/>
                                      </p:to>
                                    </p:set>
                                    <p:animEffect transition="in" filter="wipe(up)">
                                      <p:cBhvr additive="base">
                                        <p:cTn id="79" dur="500"/>
                                        <p:tgtEl>
                                          <p:spTgt spid="82177"/>
                                        </p:tgtEl>
                                      </p:cBhvr>
                                    </p:animEffect>
                                  </p:childTnLst>
                                </p:cTn>
                              </p:par>
                            </p:childTnLst>
                          </p:cTn>
                        </p:par>
                        <p:par>
                          <p:cTn id="80" fill="hold" nodeType="afterGroup">
                            <p:stCondLst>
                              <p:cond delay="1500"/>
                            </p:stCondLst>
                            <p:childTnLst>
                              <p:par>
                                <p:cTn id="81" presetID="16" presetClass="entr" presetSubtype="37" dur="500" fill="hold" nodeType="afterEffect">
                                  <p:stCondLst>
                                    <p:cond delay="1000"/>
                                  </p:stCondLst>
                                  <p:childTnLst>
                                    <p:set>
                                      <p:cBhvr additive="base">
                                        <p:cTn id="82" dur="1" fill="hold">
                                          <p:stCondLst>
                                            <p:cond delay="0"/>
                                          </p:stCondLst>
                                        </p:cTn>
                                        <p:tgtEl>
                                          <p:spTgt spid="82176"/>
                                        </p:tgtEl>
                                        <p:attrNameLst>
                                          <p:attrName>style.visibility</p:attrName>
                                        </p:attrNameLst>
                                      </p:cBhvr>
                                      <p:to>
                                        <p:strVal val="visible"/>
                                      </p:to>
                                    </p:set>
                                    <p:animEffect transition="in" filter="barn(outVertical)">
                                      <p:cBhvr additive="base">
                                        <p:cTn id="83" dur="500"/>
                                        <p:tgtEl>
                                          <p:spTgt spid="82176"/>
                                        </p:tgtEl>
                                      </p:cBhvr>
                                    </p:animEffect>
                                  </p:childTnLst>
                                </p:cTn>
                              </p:par>
                            </p:childTnLst>
                          </p:cTn>
                        </p:par>
                      </p:childTnLst>
                    </p:cTn>
                  </p:par>
                  <p:par>
                    <p:cTn id="84" fill="hold" nodeType="clickPar">
                      <p:stCondLst>
                        <p:cond delay="indefinite"/>
                        <p:cond evt="onBegin" delay="0">
                          <p:tn val="83"/>
                        </p:cond>
                      </p:stCondLst>
                      <p:childTnLst>
                        <p:par>
                          <p:cTn id="85" fill="hold" nodeType="afterGroup">
                            <p:stCondLst>
                              <p:cond delay="0"/>
                            </p:stCondLst>
                            <p:childTnLst>
                              <p:par>
                                <p:cTn id="86" presetID="18" presetClass="entr" presetSubtype="12" dur="500" fill="hold" nodeType="clickEffect">
                                  <p:stCondLst>
                                    <p:cond delay="0"/>
                                  </p:stCondLst>
                                  <p:childTnLst>
                                    <p:set>
                                      <p:cBhvr additive="base">
                                        <p:cTn id="87" dur="1" fill="hold">
                                          <p:stCondLst>
                                            <p:cond delay="0"/>
                                          </p:stCondLst>
                                        </p:cTn>
                                        <p:tgtEl>
                                          <p:spTgt spid="82207"/>
                                        </p:tgtEl>
                                        <p:attrNameLst>
                                          <p:attrName>style.visibility</p:attrName>
                                        </p:attrNameLst>
                                      </p:cBhvr>
                                      <p:to>
                                        <p:strVal val="visible"/>
                                      </p:to>
                                    </p:set>
                                    <p:animEffect transition="in" filter="strips(downLeft)">
                                      <p:cBhvr additive="base">
                                        <p:cTn id="88" dur="500"/>
                                        <p:tgtEl>
                                          <p:spTgt spid="82207"/>
                                        </p:tgtEl>
                                      </p:cBhvr>
                                    </p:animEffect>
                                  </p:childTnLst>
                                </p:cTn>
                              </p:par>
                            </p:childTnLst>
                          </p:cTn>
                        </p:par>
                        <p:par>
                          <p:cTn id="89" fill="hold" nodeType="afterGroup">
                            <p:stCondLst>
                              <p:cond delay="500"/>
                            </p:stCondLst>
                            <p:childTnLst>
                              <p:par>
                                <p:cTn id="90" presetID="18" presetClass="entr" presetSubtype="12" dur="500" fill="hold" nodeType="afterEffect">
                                  <p:stCondLst>
                                    <p:cond delay="500"/>
                                  </p:stCondLst>
                                  <p:childTnLst>
                                    <p:set>
                                      <p:cBhvr additive="base">
                                        <p:cTn id="91" dur="1" fill="hold">
                                          <p:stCondLst>
                                            <p:cond delay="0"/>
                                          </p:stCondLst>
                                        </p:cTn>
                                        <p:tgtEl>
                                          <p:spTgt spid="82208"/>
                                        </p:tgtEl>
                                        <p:attrNameLst>
                                          <p:attrName>style.visibility</p:attrName>
                                        </p:attrNameLst>
                                      </p:cBhvr>
                                      <p:to>
                                        <p:strVal val="visible"/>
                                      </p:to>
                                    </p:set>
                                    <p:animEffect transition="in" filter="strips(downLeft)">
                                      <p:cBhvr additive="base">
                                        <p:cTn id="92" dur="500"/>
                                        <p:tgtEl>
                                          <p:spTgt spid="82208"/>
                                        </p:tgtEl>
                                      </p:cBhvr>
                                    </p:animEffect>
                                  </p:childTnLst>
                                </p:cTn>
                              </p:par>
                            </p:childTnLst>
                          </p:cTn>
                        </p:par>
                      </p:childTnLst>
                    </p:cTn>
                  </p:par>
                  <p:par>
                    <p:cTn id="93" fill="hold" nodeType="clickPar">
                      <p:stCondLst>
                        <p:cond delay="indefinite"/>
                        <p:cond evt="onBegin" delay="0">
                          <p:tn val="92"/>
                        </p:cond>
                      </p:stCondLst>
                      <p:childTnLst>
                        <p:par>
                          <p:cTn id="94" fill="hold" nodeType="afterGroup">
                            <p:stCondLst>
                              <p:cond delay="0"/>
                            </p:stCondLst>
                            <p:childTnLst>
                              <p:par>
                                <p:cTn id="95" presetID="9" presetClass="entr" presetSubtype="0" dur="500" fill="hold" nodeType="clickEffect">
                                  <p:stCondLst>
                                    <p:cond delay="0"/>
                                  </p:stCondLst>
                                  <p:childTnLst>
                                    <p:set>
                                      <p:cBhvr additive="base">
                                        <p:cTn id="96" dur="1" fill="hold">
                                          <p:stCondLst>
                                            <p:cond delay="0"/>
                                          </p:stCondLst>
                                        </p:cTn>
                                        <p:tgtEl>
                                          <p:spTgt spid="82186"/>
                                        </p:tgtEl>
                                        <p:attrNameLst>
                                          <p:attrName>style.visibility</p:attrName>
                                        </p:attrNameLst>
                                      </p:cBhvr>
                                      <p:to>
                                        <p:strVal val="visible"/>
                                      </p:to>
                                    </p:set>
                                    <p:animEffect transition="in" filter="dissolve">
                                      <p:cBhvr additive="base">
                                        <p:cTn id="97" dur="500"/>
                                        <p:tgtEl>
                                          <p:spTgt spid="82186"/>
                                        </p:tgtEl>
                                      </p:cBhvr>
                                    </p:animEffect>
                                  </p:childTnLst>
                                </p:cTn>
                              </p:par>
                            </p:childTnLst>
                          </p:cTn>
                        </p:par>
                        <p:par>
                          <p:cTn id="98" fill="hold" nodeType="afterGroup">
                            <p:stCondLst>
                              <p:cond delay="500"/>
                            </p:stCondLst>
                            <p:childTnLst>
                              <p:par>
                                <p:cTn id="99" presetID="17" presetClass="entr" presetSubtype="10" dur="500" fill="hold" nodeType="afterEffect">
                                  <p:stCondLst>
                                    <p:cond delay="500"/>
                                  </p:stCondLst>
                                  <p:childTnLst>
                                    <p:set>
                                      <p:cBhvr additive="base">
                                        <p:cTn id="100" dur="1" fill="hold">
                                          <p:stCondLst>
                                            <p:cond delay="0"/>
                                          </p:stCondLst>
                                        </p:cTn>
                                        <p:tgtEl>
                                          <p:spTgt spid="82185"/>
                                        </p:tgtEl>
                                        <p:attrNameLst>
                                          <p:attrName>style.visibility</p:attrName>
                                        </p:attrNameLst>
                                      </p:cBhvr>
                                      <p:to>
                                        <p:strVal val="visible"/>
                                      </p:to>
                                    </p:set>
                                    <p:anim calcmode="lin" valueType="num">
                                      <p:cBhvr additive="base">
                                        <p:cTn id="101" dur="500" fill="hold"/>
                                        <p:tgtEl>
                                          <p:spTgt spid="82185"/>
                                        </p:tgtEl>
                                        <p:attrNameLst>
                                          <p:attrName>ppt_w</p:attrName>
                                        </p:attrNameLst>
                                      </p:cBhvr>
                                      <p:tavLst>
                                        <p:tav tm="0">
                                          <p:val>
                                            <p:fltVal val="0"/>
                                          </p:val>
                                        </p:tav>
                                        <p:tav tm="100000">
                                          <p:val>
                                            <p:strVal val="#ppt_w"/>
                                          </p:val>
                                        </p:tav>
                                      </p:tavLst>
                                    </p:anim>
                                    <p:anim calcmode="lin" valueType="num">
                                      <p:cBhvr additive="base">
                                        <p:cTn id="102" dur="500" fill="hold"/>
                                        <p:tgtEl>
                                          <p:spTgt spid="82185"/>
                                        </p:tgtEl>
                                        <p:attrNameLst>
                                          <p:attrName>ppt_h</p:attrName>
                                        </p:attrNameLst>
                                      </p:cBhvr>
                                      <p:tavLst>
                                        <p:tav tm="0">
                                          <p:val>
                                            <p:strVal val="#ppt_h"/>
                                          </p:val>
                                        </p:tav>
                                        <p:tav tm="100000">
                                          <p:val>
                                            <p:strVal val="#ppt_h"/>
                                          </p:val>
                                        </p:tav>
                                      </p:tavLst>
                                    </p:anim>
                                  </p:childTnLst>
                                </p:cTn>
                              </p:par>
                            </p:childTnLst>
                          </p:cTn>
                        </p:par>
                      </p:childTnLst>
                    </p:cTn>
                  </p:par>
                  <p:par>
                    <p:cTn id="103" fill="hold" nodeType="clickPar">
                      <p:stCondLst>
                        <p:cond delay="indefinite"/>
                        <p:cond evt="onBegin" delay="0">
                          <p:tn val="102"/>
                        </p:cond>
                      </p:stCondLst>
                      <p:childTnLst>
                        <p:par>
                          <p:cTn id="104" fill="hold" nodeType="afterGroup">
                            <p:stCondLst>
                              <p:cond delay="0"/>
                            </p:stCondLst>
                            <p:childTnLst>
                              <p:par>
                                <p:cTn id="105" presetID="23" presetClass="entr" presetSubtype="32" dur="500" fill="hold" nodeType="clickEffect">
                                  <p:stCondLst>
                                    <p:cond delay="0"/>
                                  </p:stCondLst>
                                  <p:childTnLst>
                                    <p:set>
                                      <p:cBhvr additive="base">
                                        <p:cTn id="106" dur="1" fill="hold">
                                          <p:stCondLst>
                                            <p:cond delay="0"/>
                                          </p:stCondLst>
                                        </p:cTn>
                                        <p:tgtEl>
                                          <p:spTgt spid="82197"/>
                                        </p:tgtEl>
                                        <p:attrNameLst>
                                          <p:attrName>style.visibility</p:attrName>
                                        </p:attrNameLst>
                                      </p:cBhvr>
                                      <p:to>
                                        <p:strVal val="visible"/>
                                      </p:to>
                                    </p:set>
                                    <p:anim calcmode="lin" valueType="num">
                                      <p:cBhvr additive="base">
                                        <p:cTn id="107" dur="500" fill="hold"/>
                                        <p:tgtEl>
                                          <p:spTgt spid="82197"/>
                                        </p:tgtEl>
                                        <p:attrNameLst>
                                          <p:attrName>ppt_w</p:attrName>
                                        </p:attrNameLst>
                                      </p:cBhvr>
                                      <p:tavLst>
                                        <p:tav tm="0">
                                          <p:val>
                                            <p:strVal val="4*#ppt_w"/>
                                          </p:val>
                                        </p:tav>
                                        <p:tav tm="100000">
                                          <p:val>
                                            <p:strVal val="#ppt_w"/>
                                          </p:val>
                                        </p:tav>
                                      </p:tavLst>
                                    </p:anim>
                                    <p:anim calcmode="lin" valueType="num">
                                      <p:cBhvr additive="base">
                                        <p:cTn id="108" dur="500" fill="hold"/>
                                        <p:tgtEl>
                                          <p:spTgt spid="82197"/>
                                        </p:tgtEl>
                                        <p:attrNameLst>
                                          <p:attrName>ppt_h</p:attrName>
                                        </p:attrNameLst>
                                      </p:cBhvr>
                                      <p:tavLst>
                                        <p:tav tm="0">
                                          <p:val>
                                            <p:strVal val="4*#ppt_h"/>
                                          </p:val>
                                        </p:tav>
                                        <p:tav tm="100000">
                                          <p:val>
                                            <p:strVal val="#ppt_h"/>
                                          </p:val>
                                        </p:tav>
                                      </p:tavLst>
                                    </p:anim>
                                  </p:childTnLst>
                                </p:cTn>
                              </p:par>
                            </p:childTnLst>
                          </p:cTn>
                        </p:par>
                        <p:par>
                          <p:cTn id="109" fill="hold" nodeType="afterGroup">
                            <p:stCondLst>
                              <p:cond delay="500"/>
                            </p:stCondLst>
                            <p:childTnLst>
                              <p:par>
                                <p:cTn id="110" presetID="18" presetClass="entr" presetSubtype="3" dur="500" fill="hold" nodeType="afterEffect">
                                  <p:stCondLst>
                                    <p:cond delay="500"/>
                                  </p:stCondLst>
                                  <p:childTnLst>
                                    <p:set>
                                      <p:cBhvr additive="base">
                                        <p:cTn id="111" dur="1" fill="hold">
                                          <p:stCondLst>
                                            <p:cond delay="0"/>
                                          </p:stCondLst>
                                        </p:cTn>
                                        <p:tgtEl>
                                          <p:spTgt spid="82200"/>
                                        </p:tgtEl>
                                        <p:attrNameLst>
                                          <p:attrName>style.visibility</p:attrName>
                                        </p:attrNameLst>
                                      </p:cBhvr>
                                      <p:to>
                                        <p:strVal val="visible"/>
                                      </p:to>
                                    </p:set>
                                    <p:animEffect transition="in" filter="strips(upRight)">
                                      <p:cBhvr additive="base">
                                        <p:cTn id="112" dur="500"/>
                                        <p:tgtEl>
                                          <p:spTgt spid="82200"/>
                                        </p:tgtEl>
                                      </p:cBhvr>
                                    </p:animEffect>
                                  </p:childTnLst>
                                </p:cTn>
                              </p:par>
                            </p:childTnLst>
                          </p:cTn>
                        </p:par>
                        <p:par>
                          <p:cTn id="113" fill="hold" nodeType="afterGroup">
                            <p:stCondLst>
                              <p:cond delay="1500"/>
                            </p:stCondLst>
                            <p:childTnLst>
                              <p:par>
                                <p:cTn id="114" presetID="17" presetClass="entr" presetSubtype="10" dur="500" fill="hold" nodeType="afterEffect">
                                  <p:stCondLst>
                                    <p:cond delay="1000"/>
                                  </p:stCondLst>
                                  <p:childTnLst>
                                    <p:set>
                                      <p:cBhvr additive="base">
                                        <p:cTn id="115" dur="1" fill="hold">
                                          <p:stCondLst>
                                            <p:cond delay="0"/>
                                          </p:stCondLst>
                                        </p:cTn>
                                        <p:tgtEl>
                                          <p:spTgt spid="82199"/>
                                        </p:tgtEl>
                                        <p:attrNameLst>
                                          <p:attrName>style.visibility</p:attrName>
                                        </p:attrNameLst>
                                      </p:cBhvr>
                                      <p:to>
                                        <p:strVal val="visible"/>
                                      </p:to>
                                    </p:set>
                                    <p:anim calcmode="lin" valueType="num">
                                      <p:cBhvr additive="base">
                                        <p:cTn id="116" dur="500" fill="hold"/>
                                        <p:tgtEl>
                                          <p:spTgt spid="82199"/>
                                        </p:tgtEl>
                                        <p:attrNameLst>
                                          <p:attrName>ppt_w</p:attrName>
                                        </p:attrNameLst>
                                      </p:cBhvr>
                                      <p:tavLst>
                                        <p:tav tm="0">
                                          <p:val>
                                            <p:fltVal val="0"/>
                                          </p:val>
                                        </p:tav>
                                        <p:tav tm="100000">
                                          <p:val>
                                            <p:strVal val="#ppt_w"/>
                                          </p:val>
                                        </p:tav>
                                      </p:tavLst>
                                    </p:anim>
                                    <p:anim calcmode="lin" valueType="num">
                                      <p:cBhvr additive="base">
                                        <p:cTn id="117" dur="500" fill="hold"/>
                                        <p:tgtEl>
                                          <p:spTgt spid="82199"/>
                                        </p:tgtEl>
                                        <p:attrNameLst>
                                          <p:attrName>ppt_h</p:attrName>
                                        </p:attrNameLst>
                                      </p:cBhvr>
                                      <p:tavLst>
                                        <p:tav tm="0">
                                          <p:val>
                                            <p:strVal val="#ppt_h"/>
                                          </p:val>
                                        </p:tav>
                                        <p:tav tm="100000">
                                          <p:val>
                                            <p:strVal val="#ppt_h"/>
                                          </p:val>
                                        </p:tav>
                                      </p:tavLst>
                                    </p:anim>
                                  </p:childTnLst>
                                </p:cTn>
                              </p:par>
                            </p:childTnLst>
                          </p:cTn>
                        </p:par>
                      </p:childTnLst>
                    </p:cTn>
                  </p:par>
                  <p:par>
                    <p:cTn id="118" fill="hold" nodeType="clickPar">
                      <p:stCondLst>
                        <p:cond delay="indefinite"/>
                        <p:cond evt="onBegin" delay="0">
                          <p:tn val="117"/>
                        </p:cond>
                      </p:stCondLst>
                      <p:childTnLst>
                        <p:par>
                          <p:cTn id="119" fill="hold" nodeType="afterGroup">
                            <p:stCondLst>
                              <p:cond delay="0"/>
                            </p:stCondLst>
                            <p:childTnLst>
                              <p:par>
                                <p:cTn id="120" presetID="18" presetClass="entr" presetSubtype="12" dur="500" fill="hold" nodeType="clickEffect">
                                  <p:stCondLst>
                                    <p:cond delay="0"/>
                                  </p:stCondLst>
                                  <p:childTnLst>
                                    <p:set>
                                      <p:cBhvr additive="base">
                                        <p:cTn id="121" dur="1" fill="hold">
                                          <p:stCondLst>
                                            <p:cond delay="0"/>
                                          </p:stCondLst>
                                        </p:cTn>
                                        <p:tgtEl>
                                          <p:spTgt spid="82189"/>
                                        </p:tgtEl>
                                        <p:attrNameLst>
                                          <p:attrName>style.visibility</p:attrName>
                                        </p:attrNameLst>
                                      </p:cBhvr>
                                      <p:to>
                                        <p:strVal val="visible"/>
                                      </p:to>
                                    </p:set>
                                    <p:animEffect transition="in" filter="strips(downLeft)">
                                      <p:cBhvr additive="base">
                                        <p:cTn id="122" dur="500"/>
                                        <p:tgtEl>
                                          <p:spTgt spid="82189"/>
                                        </p:tgtEl>
                                      </p:cBhvr>
                                    </p:animEffect>
                                  </p:childTnLst>
                                </p:cTn>
                              </p:par>
                            </p:childTnLst>
                          </p:cTn>
                        </p:par>
                        <p:par>
                          <p:cTn id="123" fill="hold" nodeType="afterGroup">
                            <p:stCondLst>
                              <p:cond delay="500"/>
                            </p:stCondLst>
                            <p:childTnLst>
                              <p:par>
                                <p:cTn id="124" presetID="9" presetClass="entr" presetSubtype="0" dur="500" fill="hold" nodeType="afterEffect">
                                  <p:stCondLst>
                                    <p:cond delay="500"/>
                                  </p:stCondLst>
                                  <p:childTnLst>
                                    <p:set>
                                      <p:cBhvr additive="base">
                                        <p:cTn id="125" dur="1" fill="hold">
                                          <p:stCondLst>
                                            <p:cond delay="0"/>
                                          </p:stCondLst>
                                        </p:cTn>
                                        <p:tgtEl>
                                          <p:spTgt spid="82190"/>
                                        </p:tgtEl>
                                        <p:attrNameLst>
                                          <p:attrName>style.visibility</p:attrName>
                                        </p:attrNameLst>
                                      </p:cBhvr>
                                      <p:to>
                                        <p:strVal val="visible"/>
                                      </p:to>
                                    </p:set>
                                    <p:animEffect transition="in" filter="dissolve">
                                      <p:cBhvr additive="base">
                                        <p:cTn id="126" dur="500"/>
                                        <p:tgtEl>
                                          <p:spTgt spid="821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pSp>
        <p:nvGrpSpPr>
          <p:cNvPr id="116738" name=""/>
          <p:cNvGrpSpPr/>
          <p:nvPr/>
        </p:nvGrpSpPr>
        <p:grpSpPr>
          <a:xfrm>
            <a:off x="3263900" y="2892425"/>
            <a:ext cx="2665412" cy="504825"/>
            <a:chOff x="2056" y="1842"/>
            <a:chExt cx="1679" cy="318"/>
          </a:xfrm>
        </p:grpSpPr>
        <p:sp>
          <p:nvSpPr>
            <p:cNvPr id="116739" name=""/>
            <p:cNvSpPr/>
            <p:nvPr/>
          </p:nvSpPr>
          <p:spPr>
            <a:xfrm>
              <a:off x="2260" y="1842"/>
              <a:ext cx="1270" cy="318"/>
            </a:xfrm>
            <a:prstGeom prst="octagon">
              <a:avLst>
                <a:gd name="adj" fmla="val 29287"/>
              </a:avLst>
            </a:prstGeom>
            <a:solidFill>
              <a:srgbClr val="FFE3C7"/>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740" name=""/>
            <p:cNvSpPr/>
            <p:nvPr/>
          </p:nvSpPr>
          <p:spPr>
            <a:xfrm>
              <a:off x="2055" y="1851"/>
              <a:ext cx="1681"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离散程度指标 </a:t>
              </a:r>
            </a:p>
          </p:txBody>
        </p:sp>
      </p:grpSp>
      <p:sp>
        <p:nvSpPr>
          <p:cNvPr id="116747"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6748" name=""/>
          <p:cNvGrpSpPr/>
          <p:nvPr/>
        </p:nvGrpSpPr>
        <p:grpSpPr>
          <a:xfrm>
            <a:off x="6084888" y="2389188"/>
            <a:ext cx="2159000" cy="581025"/>
            <a:chOff x="3833" y="1026"/>
            <a:chExt cx="1360" cy="366"/>
          </a:xfrm>
        </p:grpSpPr>
        <p:sp>
          <p:nvSpPr>
            <p:cNvPr id="116749" name=""/>
            <p:cNvSpPr/>
            <p:nvPr/>
          </p:nvSpPr>
          <p:spPr>
            <a:xfrm>
              <a:off x="3947" y="1026"/>
              <a:ext cx="1134" cy="363"/>
            </a:xfrm>
            <a:prstGeom prst="wedgeRoundRectCallout">
              <a:avLst>
                <a:gd name="adj1" fmla="val -95324"/>
                <a:gd name="adj2" fmla="val 83611"/>
                <a:gd name="adj3" fmla="val 16667"/>
              </a:avLst>
            </a:prstGeom>
            <a:solidFill>
              <a:srgbClr val="E7FB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6750" name=""/>
            <p:cNvSpPr/>
            <p:nvPr/>
          </p:nvSpPr>
          <p:spPr>
            <a:xfrm>
              <a:off x="3832" y="1026"/>
              <a:ext cx="1361"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评估数据精密度的方法 </a:t>
              </a:r>
            </a:p>
          </p:txBody>
        </p:sp>
      </p:grpSp>
      <p:grpSp>
        <p:nvGrpSpPr>
          <p:cNvPr id="116751" name=""/>
          <p:cNvGrpSpPr/>
          <p:nvPr/>
        </p:nvGrpSpPr>
        <p:grpSpPr>
          <a:xfrm>
            <a:off x="1230312" y="3617912"/>
            <a:ext cx="2592388" cy="457200"/>
            <a:chOff x="793" y="1888"/>
            <a:chExt cx="1633" cy="288"/>
          </a:xfrm>
        </p:grpSpPr>
        <p:sp>
          <p:nvSpPr>
            <p:cNvPr id="116752" name=""/>
            <p:cNvSpPr/>
            <p:nvPr/>
          </p:nvSpPr>
          <p:spPr>
            <a:xfrm>
              <a:off x="852" y="1896"/>
              <a:ext cx="1497" cy="272"/>
            </a:xfrm>
            <a:prstGeom prst="octagon">
              <a:avLst>
                <a:gd name="adj" fmla="val 29287"/>
              </a:avLst>
            </a:prstGeom>
            <a:solidFill>
              <a:srgbClr val="FFFFCC"/>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753" name=""/>
            <p:cNvSpPr/>
            <p:nvPr/>
          </p:nvSpPr>
          <p:spPr>
            <a:xfrm>
              <a:off x="792" y="1888"/>
              <a:ext cx="1635"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标准差与标准误 </a:t>
              </a:r>
            </a:p>
          </p:txBody>
        </p:sp>
      </p:grpSp>
      <p:grpSp>
        <p:nvGrpSpPr>
          <p:cNvPr id="116754" name=""/>
          <p:cNvGrpSpPr/>
          <p:nvPr/>
        </p:nvGrpSpPr>
        <p:grpSpPr>
          <a:xfrm>
            <a:off x="5940425" y="3613150"/>
            <a:ext cx="1800225" cy="457200"/>
            <a:chOff x="3520" y="1885"/>
            <a:chExt cx="1134" cy="288"/>
          </a:xfrm>
        </p:grpSpPr>
        <p:sp>
          <p:nvSpPr>
            <p:cNvPr id="116755" name=""/>
            <p:cNvSpPr/>
            <p:nvPr/>
          </p:nvSpPr>
          <p:spPr>
            <a:xfrm>
              <a:off x="3560" y="1896"/>
              <a:ext cx="1044" cy="272"/>
            </a:xfrm>
            <a:prstGeom prst="octagon">
              <a:avLst>
                <a:gd name="adj" fmla="val 29287"/>
              </a:avLst>
            </a:prstGeom>
            <a:solidFill>
              <a:srgbClr val="FFFFCC"/>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756" name=""/>
            <p:cNvSpPr/>
            <p:nvPr/>
          </p:nvSpPr>
          <p:spPr>
            <a:xfrm>
              <a:off x="3519" y="1885"/>
              <a:ext cx="1135"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变异系数 </a:t>
              </a:r>
            </a:p>
          </p:txBody>
        </p:sp>
      </p:grpSp>
      <p:grpSp>
        <p:nvGrpSpPr>
          <p:cNvPr id="116757" name=""/>
          <p:cNvGrpSpPr/>
          <p:nvPr/>
        </p:nvGrpSpPr>
        <p:grpSpPr>
          <a:xfrm>
            <a:off x="222250" y="4981575"/>
            <a:ext cx="2232025" cy="733425"/>
            <a:chOff x="68" y="2659"/>
            <a:chExt cx="1406" cy="462"/>
          </a:xfrm>
        </p:grpSpPr>
        <p:sp>
          <p:nvSpPr>
            <p:cNvPr id="116758" name=""/>
            <p:cNvSpPr/>
            <p:nvPr/>
          </p:nvSpPr>
          <p:spPr>
            <a:xfrm>
              <a:off x="113" y="2667"/>
              <a:ext cx="1316" cy="454"/>
            </a:xfrm>
            <a:prstGeom prst="roundRect">
              <a:avLst>
                <a:gd name="adj" fmla="val 16667"/>
              </a:avLst>
            </a:prstGeom>
            <a:solidFill>
              <a:schemeClr val="tx2"/>
            </a:solidFill>
            <a:ln w="28575">
              <a:solidFill>
                <a:srgbClr val="00FFFF"/>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759" name=""/>
            <p:cNvSpPr/>
            <p:nvPr/>
          </p:nvSpPr>
          <p:spPr>
            <a:xfrm>
              <a:off x="67" y="2659"/>
              <a:ext cx="1407"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n-US" sz="2200" b="1">
                  <a:solidFill>
                    <a:srgbClr val="000000"/>
                  </a:solidFill>
                  <a:latin typeface="Arial"/>
                  <a:ea typeface="方正姚体"/>
                </a:rPr>
                <a:t>各检测值之间离散程度的指标</a:t>
              </a:r>
            </a:p>
          </p:txBody>
        </p:sp>
      </p:grpSp>
      <p:grpSp>
        <p:nvGrpSpPr>
          <p:cNvPr id="116760" name=""/>
          <p:cNvGrpSpPr/>
          <p:nvPr/>
        </p:nvGrpSpPr>
        <p:grpSpPr>
          <a:xfrm>
            <a:off x="547688" y="4260850"/>
            <a:ext cx="1511300" cy="457200"/>
            <a:chOff x="249" y="2296"/>
            <a:chExt cx="952" cy="288"/>
          </a:xfrm>
        </p:grpSpPr>
        <p:sp>
          <p:nvSpPr>
            <p:cNvPr id="116761" name=""/>
            <p:cNvSpPr/>
            <p:nvPr/>
          </p:nvSpPr>
          <p:spPr>
            <a:xfrm>
              <a:off x="249" y="2312"/>
              <a:ext cx="952" cy="272"/>
            </a:xfrm>
            <a:prstGeom prst="diamond">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762" name=""/>
            <p:cNvSpPr/>
            <p:nvPr/>
          </p:nvSpPr>
          <p:spPr>
            <a:xfrm>
              <a:off x="340" y="2296"/>
              <a:ext cx="772"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标准差</a:t>
              </a:r>
            </a:p>
          </p:txBody>
        </p:sp>
      </p:grpSp>
      <p:grpSp>
        <p:nvGrpSpPr>
          <p:cNvPr id="116763" name=""/>
          <p:cNvGrpSpPr/>
          <p:nvPr/>
        </p:nvGrpSpPr>
        <p:grpSpPr>
          <a:xfrm>
            <a:off x="149225" y="3003550"/>
            <a:ext cx="1223962" cy="825500"/>
            <a:chOff x="22" y="1389"/>
            <a:chExt cx="771" cy="520"/>
          </a:xfrm>
        </p:grpSpPr>
        <p:sp>
          <p:nvSpPr>
            <p:cNvPr id="116764" name=""/>
            <p:cNvSpPr/>
            <p:nvPr/>
          </p:nvSpPr>
          <p:spPr>
            <a:xfrm>
              <a:off x="73" y="1413"/>
              <a:ext cx="680" cy="453"/>
            </a:xfrm>
            <a:prstGeom prst="wedgeRoundRectCallout">
              <a:avLst>
                <a:gd name="adj1" fmla="val 48384"/>
                <a:gd name="adj2" fmla="val 144481"/>
                <a:gd name="adj3" fmla="val 16667"/>
              </a:avLst>
            </a:prstGeom>
            <a:solidFill>
              <a:srgbClr val="DDF9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6765" name=""/>
            <p:cNvSpPr/>
            <p:nvPr/>
          </p:nvSpPr>
          <p:spPr>
            <a:xfrm>
              <a:off x="22" y="1389"/>
              <a:ext cx="772" cy="51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el-GR" altLang="zh-CN" sz="2000" b="1">
                  <a:solidFill>
                    <a:srgbClr val="000000"/>
                  </a:solidFill>
                  <a:latin typeface="Arial"/>
                  <a:ea typeface="方正姚体"/>
                </a:rPr>
                <a:t>S</a:t>
              </a:r>
              <a:r>
                <a:rPr lang="zh-CN" altLang="en-US" sz="2000" b="1">
                  <a:solidFill>
                    <a:srgbClr val="000000"/>
                  </a:solidFill>
                  <a:latin typeface="Arial"/>
                  <a:ea typeface="方正姚体"/>
                </a:rPr>
                <a:t>大</a:t>
              </a:r>
              <a:r>
                <a:rPr lang="zh-CN" altLang="en-US" sz="1200" b="1">
                  <a:solidFill>
                    <a:srgbClr val="000000"/>
                  </a:solidFill>
                  <a:latin typeface="Arial"/>
                  <a:ea typeface="方正姚体"/>
                </a:rPr>
                <a:t>，</a:t>
              </a:r>
              <a:r>
                <a:rPr lang="zh-CN" altLang="en-US" sz="2000" b="1">
                  <a:solidFill>
                    <a:srgbClr val="000000"/>
                  </a:solidFill>
                  <a:latin typeface="Arial"/>
                  <a:ea typeface="方正姚体"/>
                </a:rPr>
                <a:t>表示各检测值分布散 </a:t>
              </a:r>
            </a:p>
          </p:txBody>
        </p:sp>
      </p:grpSp>
      <p:grpSp>
        <p:nvGrpSpPr>
          <p:cNvPr id="116766" name=""/>
          <p:cNvGrpSpPr/>
          <p:nvPr/>
        </p:nvGrpSpPr>
        <p:grpSpPr>
          <a:xfrm>
            <a:off x="2957512" y="4260850"/>
            <a:ext cx="1511300" cy="444500"/>
            <a:chOff x="1973" y="2304"/>
            <a:chExt cx="952" cy="280"/>
          </a:xfrm>
        </p:grpSpPr>
        <p:sp>
          <p:nvSpPr>
            <p:cNvPr id="116767" name=""/>
            <p:cNvSpPr/>
            <p:nvPr/>
          </p:nvSpPr>
          <p:spPr>
            <a:xfrm>
              <a:off x="1973" y="2312"/>
              <a:ext cx="952" cy="272"/>
            </a:xfrm>
            <a:prstGeom prst="diamond">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768" name=""/>
            <p:cNvSpPr/>
            <p:nvPr/>
          </p:nvSpPr>
          <p:spPr>
            <a:xfrm>
              <a:off x="2072" y="2304"/>
              <a:ext cx="772"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标准误 </a:t>
              </a:r>
            </a:p>
          </p:txBody>
        </p:sp>
      </p:grpSp>
      <p:grpSp>
        <p:nvGrpSpPr>
          <p:cNvPr id="116769" name=""/>
          <p:cNvGrpSpPr/>
          <p:nvPr/>
        </p:nvGrpSpPr>
        <p:grpSpPr>
          <a:xfrm>
            <a:off x="2571750" y="4994275"/>
            <a:ext cx="2305050" cy="720725"/>
            <a:chOff x="1557" y="2667"/>
            <a:chExt cx="1452" cy="454"/>
          </a:xfrm>
        </p:grpSpPr>
        <p:sp>
          <p:nvSpPr>
            <p:cNvPr id="116770" name=""/>
            <p:cNvSpPr/>
            <p:nvPr/>
          </p:nvSpPr>
          <p:spPr>
            <a:xfrm>
              <a:off x="1626" y="2667"/>
              <a:ext cx="1316" cy="454"/>
            </a:xfrm>
            <a:prstGeom prst="roundRect">
              <a:avLst>
                <a:gd name="adj" fmla="val 16667"/>
              </a:avLst>
            </a:prstGeom>
            <a:solidFill>
              <a:schemeClr val="tx2"/>
            </a:solidFill>
            <a:ln w="28575">
              <a:solidFill>
                <a:srgbClr val="00FFFF"/>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771" name=""/>
            <p:cNvSpPr/>
            <p:nvPr/>
          </p:nvSpPr>
          <p:spPr>
            <a:xfrm>
              <a:off x="1556" y="2675"/>
              <a:ext cx="1453"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l-GR" sz="2200" b="1">
                  <a:solidFill>
                    <a:srgbClr val="000000"/>
                  </a:solidFill>
                  <a:latin typeface="Arial"/>
                  <a:ea typeface="方正姚体"/>
                </a:rPr>
                <a:t>样</a:t>
              </a:r>
              <a:r>
                <a:rPr lang="zh-CN" altLang="en-US" sz="2200" b="1">
                  <a:solidFill>
                    <a:srgbClr val="000000"/>
                  </a:solidFill>
                  <a:latin typeface="Arial"/>
                  <a:ea typeface="方正姚体"/>
                </a:rPr>
                <a:t>本平均</a:t>
              </a:r>
              <a:r>
                <a:rPr lang="zh-CN" altLang="el-GR" sz="2200" b="1">
                  <a:solidFill>
                    <a:srgbClr val="000000"/>
                  </a:solidFill>
                  <a:latin typeface="Arial"/>
                  <a:ea typeface="方正姚体"/>
                </a:rPr>
                <a:t>值间差异情况的</a:t>
              </a:r>
              <a:r>
                <a:rPr lang="zh-CN" altLang="en-US" sz="2200" b="1">
                  <a:solidFill>
                    <a:srgbClr val="000000"/>
                  </a:solidFill>
                  <a:latin typeface="Arial"/>
                  <a:ea typeface="方正姚体"/>
                </a:rPr>
                <a:t>指标 </a:t>
              </a:r>
            </a:p>
          </p:txBody>
        </p:sp>
      </p:grpSp>
      <p:grpSp>
        <p:nvGrpSpPr>
          <p:cNvPr id="116772" name=""/>
          <p:cNvGrpSpPr/>
          <p:nvPr/>
        </p:nvGrpSpPr>
        <p:grpSpPr>
          <a:xfrm>
            <a:off x="4960938" y="5843588"/>
            <a:ext cx="1609725" cy="793750"/>
            <a:chOff x="1791" y="3158"/>
            <a:chExt cx="1014" cy="500"/>
          </a:xfrm>
        </p:grpSpPr>
        <p:sp>
          <p:nvSpPr>
            <p:cNvPr id="116773" name=""/>
            <p:cNvSpPr/>
            <p:nvPr/>
          </p:nvSpPr>
          <p:spPr>
            <a:xfrm>
              <a:off x="1807" y="3195"/>
              <a:ext cx="998" cy="454"/>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6774" name=""/>
            <p:cNvGrpSpPr/>
            <p:nvPr/>
          </p:nvGrpSpPr>
          <p:grpSpPr>
            <a:xfrm>
              <a:off x="1791" y="3158"/>
              <a:ext cx="952" cy="500"/>
              <a:chOff x="2064" y="3273"/>
              <a:chExt cx="952" cy="500"/>
            </a:xfrm>
          </p:grpSpPr>
          <p:sp>
            <p:nvSpPr>
              <p:cNvPr id="116775" name=""/>
              <p:cNvSpPr/>
              <p:nvPr/>
            </p:nvSpPr>
            <p:spPr>
              <a:xfrm>
                <a:off x="2064" y="3385"/>
                <a:ext cx="636"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S</a:t>
                </a:r>
                <a:r>
                  <a:rPr lang="en-US" altLang="zh-CN" b="1" baseline="-25000">
                    <a:solidFill>
                      <a:srgbClr val="000000"/>
                    </a:solidFill>
                    <a:ea typeface="方正姚体"/>
                  </a:rPr>
                  <a:t>X</a:t>
                </a:r>
                <a:r>
                  <a:rPr lang="zh-CN" altLang="en-US" b="1">
                    <a:solidFill>
                      <a:srgbClr val="000000"/>
                    </a:solidFill>
                    <a:ea typeface="方正姚体"/>
                  </a:rPr>
                  <a:t>＝</a:t>
                </a:r>
              </a:p>
            </p:txBody>
          </p:sp>
          <p:grpSp>
            <p:nvGrpSpPr>
              <p:cNvPr id="116776" name=""/>
              <p:cNvGrpSpPr/>
              <p:nvPr/>
            </p:nvGrpSpPr>
            <p:grpSpPr>
              <a:xfrm>
                <a:off x="2410" y="3513"/>
                <a:ext cx="590" cy="260"/>
                <a:chOff x="2608" y="3884"/>
                <a:chExt cx="590" cy="260"/>
              </a:xfrm>
            </p:grpSpPr>
            <p:sp>
              <p:nvSpPr>
                <p:cNvPr id="116777" name=""/>
                <p:cNvSpPr/>
                <p:nvPr/>
              </p:nvSpPr>
              <p:spPr>
                <a:xfrm>
                  <a:off x="2608" y="3884"/>
                  <a:ext cx="591"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sz="2100" b="1">
                      <a:solidFill>
                        <a:srgbClr val="000000"/>
                      </a:solidFill>
                      <a:latin typeface="宋体" pitchFamily="2" charset="-122"/>
                      <a:ea typeface="方正姚体"/>
                    </a:rPr>
                    <a:t>√n</a:t>
                  </a:r>
                  <a:endParaRPr lang="zh-CN" altLang="en-US" sz="2100" b="1">
                    <a:solidFill>
                      <a:srgbClr val="000000"/>
                    </a:solidFill>
                    <a:latin typeface="宋体" pitchFamily="2" charset="-122"/>
                    <a:ea typeface="方正姚体"/>
                  </a:endParaRPr>
                </a:p>
              </p:txBody>
            </p:sp>
            <p:cxnSp>
              <p:nvCxnSpPr>
                <p:cNvPr id="116778" name=""/>
                <p:cNvCxnSpPr/>
                <p:nvPr/>
              </p:nvCxnSpPr>
              <p:spPr>
                <a:xfrm>
                  <a:off x="2896" y="3966"/>
                  <a:ext cx="181" cy="0"/>
                </a:xfrm>
                <a:prstGeom prst="line">
                  <a:avLst/>
                </a:prstGeom>
                <a:noFill/>
                <a:ln w="19050">
                  <a:solidFill>
                    <a:schemeClr val="bg1"/>
                  </a:solidFill>
                  <a:miter lim="800000"/>
                </a:ln>
              </p:spPr>
            </p:cxnSp>
          </p:grpSp>
          <p:sp>
            <p:nvSpPr>
              <p:cNvPr id="116779" name=""/>
              <p:cNvSpPr/>
              <p:nvPr/>
            </p:nvSpPr>
            <p:spPr>
              <a:xfrm>
                <a:off x="2517" y="3273"/>
                <a:ext cx="4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S</a:t>
                </a:r>
                <a:endParaRPr lang="zh-CN" altLang="en-US" b="1">
                  <a:solidFill>
                    <a:srgbClr val="000000"/>
                  </a:solidFill>
                  <a:ea typeface="方正姚体"/>
                </a:endParaRPr>
              </a:p>
            </p:txBody>
          </p:sp>
          <p:cxnSp>
            <p:nvCxnSpPr>
              <p:cNvPr id="116780" name=""/>
              <p:cNvCxnSpPr/>
              <p:nvPr/>
            </p:nvCxnSpPr>
            <p:spPr>
              <a:xfrm>
                <a:off x="2584" y="3545"/>
                <a:ext cx="363" cy="0"/>
              </a:xfrm>
              <a:prstGeom prst="line">
                <a:avLst/>
              </a:prstGeom>
              <a:noFill/>
              <a:ln w="19050">
                <a:solidFill>
                  <a:schemeClr val="bg1"/>
                </a:solidFill>
                <a:miter lim="800000"/>
              </a:ln>
            </p:spPr>
          </p:cxnSp>
        </p:grpSp>
      </p:grpSp>
      <p:grpSp>
        <p:nvGrpSpPr>
          <p:cNvPr id="116781" name=""/>
          <p:cNvGrpSpPr/>
          <p:nvPr/>
        </p:nvGrpSpPr>
        <p:grpSpPr>
          <a:xfrm>
            <a:off x="6270625" y="5197475"/>
            <a:ext cx="1441450" cy="581025"/>
            <a:chOff x="3878" y="2795"/>
            <a:chExt cx="908" cy="366"/>
          </a:xfrm>
        </p:grpSpPr>
        <p:sp>
          <p:nvSpPr>
            <p:cNvPr id="116782" name=""/>
            <p:cNvSpPr/>
            <p:nvPr/>
          </p:nvSpPr>
          <p:spPr>
            <a:xfrm>
              <a:off x="4020" y="2808"/>
              <a:ext cx="643" cy="318"/>
            </a:xfrm>
            <a:prstGeom prst="wedgeRoundRectCallout">
              <a:avLst>
                <a:gd name="adj1" fmla="val -86079"/>
                <a:gd name="adj2" fmla="val 122014"/>
                <a:gd name="adj3" fmla="val 16667"/>
              </a:avLst>
            </a:prstGeom>
            <a:solidFill>
              <a:srgbClr val="DDF9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6783" name=""/>
            <p:cNvSpPr/>
            <p:nvPr/>
          </p:nvSpPr>
          <p:spPr>
            <a:xfrm>
              <a:off x="3878" y="2795"/>
              <a:ext cx="90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与标准差成正比 </a:t>
              </a:r>
            </a:p>
          </p:txBody>
        </p:sp>
      </p:grpSp>
      <p:grpSp>
        <p:nvGrpSpPr>
          <p:cNvPr id="116784" name=""/>
          <p:cNvGrpSpPr/>
          <p:nvPr/>
        </p:nvGrpSpPr>
        <p:grpSpPr>
          <a:xfrm>
            <a:off x="6702425" y="5989638"/>
            <a:ext cx="1728788" cy="581025"/>
            <a:chOff x="4150" y="3294"/>
            <a:chExt cx="1089" cy="366"/>
          </a:xfrm>
        </p:grpSpPr>
        <p:sp>
          <p:nvSpPr>
            <p:cNvPr id="116785" name=""/>
            <p:cNvSpPr/>
            <p:nvPr/>
          </p:nvSpPr>
          <p:spPr>
            <a:xfrm>
              <a:off x="4219" y="3313"/>
              <a:ext cx="952" cy="318"/>
            </a:xfrm>
            <a:prstGeom prst="wedgeRoundRectCallout">
              <a:avLst>
                <a:gd name="adj1" fmla="val -90023"/>
                <a:gd name="adj2" fmla="val 50630"/>
                <a:gd name="adj3" fmla="val 16667"/>
              </a:avLst>
            </a:prstGeom>
            <a:solidFill>
              <a:srgbClr val="DDF9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6786" name=""/>
            <p:cNvSpPr/>
            <p:nvPr/>
          </p:nvSpPr>
          <p:spPr>
            <a:xfrm>
              <a:off x="4149" y="3294"/>
              <a:ext cx="1090"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与</a:t>
              </a:r>
              <a:r>
                <a:rPr lang="zh-CN" altLang="el-GR" sz="2000" b="1">
                  <a:solidFill>
                    <a:srgbClr val="000000"/>
                  </a:solidFill>
                  <a:latin typeface="Arial"/>
                  <a:ea typeface="方正姚体"/>
                </a:rPr>
                <a:t>样</a:t>
              </a:r>
              <a:r>
                <a:rPr lang="zh-CN" altLang="en-US" sz="2000" b="1">
                  <a:solidFill>
                    <a:srgbClr val="000000"/>
                  </a:solidFill>
                  <a:latin typeface="Arial"/>
                  <a:ea typeface="方正姚体"/>
                </a:rPr>
                <a:t>本例</a:t>
              </a:r>
              <a:r>
                <a:rPr lang="zh-CN" altLang="el-GR" sz="2000" b="1">
                  <a:solidFill>
                    <a:srgbClr val="000000"/>
                  </a:solidFill>
                  <a:latin typeface="Arial"/>
                  <a:ea typeface="方正姚体"/>
                </a:rPr>
                <a:t>数的平方根</a:t>
              </a:r>
              <a:r>
                <a:rPr lang="zh-CN" altLang="en-US" sz="2000" b="1">
                  <a:solidFill>
                    <a:srgbClr val="000000"/>
                  </a:solidFill>
                  <a:latin typeface="Arial"/>
                  <a:ea typeface="方正姚体"/>
                </a:rPr>
                <a:t>成反比 </a:t>
              </a:r>
            </a:p>
          </p:txBody>
        </p:sp>
      </p:grpSp>
      <p:sp>
        <p:nvSpPr>
          <p:cNvPr id="116790" name=""/>
          <p:cNvSpPr/>
          <p:nvPr/>
        </p:nvSpPr>
        <p:spPr>
          <a:xfrm rot="4740000" flipH="1">
            <a:off x="2949575" y="2867025"/>
            <a:ext cx="109538" cy="1262062"/>
          </a:xfrm>
          <a:prstGeom prst="downArrow">
            <a:avLst>
              <a:gd name="adj1" fmla="val 50000"/>
              <a:gd name="adj2" fmla="val 28804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791" name=""/>
          <p:cNvSpPr/>
          <p:nvPr/>
        </p:nvSpPr>
        <p:spPr>
          <a:xfrm rot="16860000" flipH="1">
            <a:off x="6140450" y="2854325"/>
            <a:ext cx="109538" cy="1262062"/>
          </a:xfrm>
          <a:prstGeom prst="downArrow">
            <a:avLst>
              <a:gd name="adj1" fmla="val 50000"/>
              <a:gd name="adj2" fmla="val 28804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cxnSp>
        <p:nvCxnSpPr>
          <p:cNvPr id="116792" name=""/>
          <p:cNvCxnSpPr/>
          <p:nvPr/>
        </p:nvCxnSpPr>
        <p:spPr>
          <a:xfrm flipH="1">
            <a:off x="1301750" y="4044950"/>
            <a:ext cx="1185862" cy="215900"/>
          </a:xfrm>
          <a:prstGeom prst="line">
            <a:avLst/>
          </a:prstGeom>
          <a:noFill/>
          <a:ln w="38100">
            <a:solidFill>
              <a:srgbClr val="800000"/>
            </a:solidFill>
            <a:miter lim="800000"/>
            <a:tailEnd type="triangle"/>
          </a:ln>
        </p:spPr>
      </p:cxnSp>
      <p:cxnSp>
        <p:nvCxnSpPr>
          <p:cNvPr id="116793" name=""/>
          <p:cNvCxnSpPr/>
          <p:nvPr/>
        </p:nvCxnSpPr>
        <p:spPr>
          <a:xfrm>
            <a:off x="2487612" y="4044950"/>
            <a:ext cx="1223962" cy="215900"/>
          </a:xfrm>
          <a:prstGeom prst="line">
            <a:avLst/>
          </a:prstGeom>
          <a:noFill/>
          <a:ln w="38100">
            <a:solidFill>
              <a:srgbClr val="800000"/>
            </a:solidFill>
            <a:miter lim="800000"/>
            <a:tailEnd type="triangle"/>
          </a:ln>
        </p:spPr>
      </p:cxnSp>
      <p:sp>
        <p:nvSpPr>
          <p:cNvPr id="116794" name=""/>
          <p:cNvSpPr/>
          <p:nvPr/>
        </p:nvSpPr>
        <p:spPr>
          <a:xfrm rot="5400000">
            <a:off x="1218406" y="4709319"/>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795" name=""/>
          <p:cNvSpPr/>
          <p:nvPr/>
        </p:nvSpPr>
        <p:spPr>
          <a:xfrm rot="5400000">
            <a:off x="3636169" y="4704556"/>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6796" name=""/>
          <p:cNvGrpSpPr/>
          <p:nvPr/>
        </p:nvGrpSpPr>
        <p:grpSpPr>
          <a:xfrm>
            <a:off x="3965575" y="3757612"/>
            <a:ext cx="1439862" cy="593725"/>
            <a:chOff x="2562" y="1877"/>
            <a:chExt cx="907" cy="374"/>
          </a:xfrm>
        </p:grpSpPr>
        <p:sp>
          <p:nvSpPr>
            <p:cNvPr id="116797" name=""/>
            <p:cNvSpPr/>
            <p:nvPr/>
          </p:nvSpPr>
          <p:spPr>
            <a:xfrm>
              <a:off x="2675" y="1880"/>
              <a:ext cx="680" cy="363"/>
            </a:xfrm>
            <a:prstGeom prst="wedgeRoundRectCallout">
              <a:avLst>
                <a:gd name="adj1" fmla="val -80000"/>
                <a:gd name="adj2" fmla="val 65426"/>
                <a:gd name="adj3" fmla="val 16667"/>
              </a:avLst>
            </a:prstGeom>
            <a:solidFill>
              <a:srgbClr val="DDF9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6798" name=""/>
            <p:cNvSpPr/>
            <p:nvPr/>
          </p:nvSpPr>
          <p:spPr>
            <a:xfrm>
              <a:off x="2562" y="1877"/>
              <a:ext cx="908" cy="373"/>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显示</a:t>
              </a:r>
              <a:r>
                <a:rPr lang="zh-CN" altLang="el-GR" sz="2000" b="1">
                  <a:solidFill>
                    <a:srgbClr val="000000"/>
                  </a:solidFill>
                  <a:latin typeface="Arial"/>
                  <a:ea typeface="方正姚体"/>
                </a:rPr>
                <a:t>样</a:t>
              </a:r>
              <a:r>
                <a:rPr lang="zh-CN" altLang="en-US" sz="2000" b="1">
                  <a:solidFill>
                    <a:srgbClr val="000000"/>
                  </a:solidFill>
                  <a:latin typeface="Arial"/>
                  <a:ea typeface="方正姚体"/>
                </a:rPr>
                <a:t>本抽</a:t>
              </a:r>
              <a:r>
                <a:rPr lang="zh-CN" altLang="el-GR" sz="2000" b="1">
                  <a:solidFill>
                    <a:srgbClr val="000000"/>
                  </a:solidFill>
                  <a:latin typeface="Arial"/>
                  <a:ea typeface="方正姚体"/>
                </a:rPr>
                <a:t>样</a:t>
              </a:r>
              <a:r>
                <a:rPr lang="zh-CN" altLang="en-US" sz="2000" b="1">
                  <a:solidFill>
                    <a:srgbClr val="000000"/>
                  </a:solidFill>
                  <a:latin typeface="Arial"/>
                  <a:ea typeface="方正姚体"/>
                </a:rPr>
                <a:t>误差</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116799" name=""/>
          <p:cNvGrpSpPr/>
          <p:nvPr/>
        </p:nvGrpSpPr>
        <p:grpSpPr>
          <a:xfrm>
            <a:off x="2359025" y="5822950"/>
            <a:ext cx="2327275" cy="812800"/>
            <a:chOff x="1414" y="3189"/>
            <a:chExt cx="1466" cy="512"/>
          </a:xfrm>
        </p:grpSpPr>
        <p:sp>
          <p:nvSpPr>
            <p:cNvPr id="116800" name=""/>
            <p:cNvSpPr/>
            <p:nvPr/>
          </p:nvSpPr>
          <p:spPr>
            <a:xfrm>
              <a:off x="1461" y="3239"/>
              <a:ext cx="1259" cy="453"/>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801" name=""/>
            <p:cNvSpPr/>
            <p:nvPr/>
          </p:nvSpPr>
          <p:spPr>
            <a:xfrm>
              <a:off x="1414" y="3342"/>
              <a:ext cx="498"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b="1">
                  <a:solidFill>
                    <a:srgbClr val="000000"/>
                  </a:solidFill>
                  <a:ea typeface="方正姚体"/>
                </a:rPr>
                <a:t>S</a:t>
              </a:r>
              <a:r>
                <a:rPr lang="el-GR" altLang="en-US" b="1">
                  <a:solidFill>
                    <a:srgbClr val="000000"/>
                  </a:solidFill>
                  <a:ea typeface="方正姚体"/>
                </a:rPr>
                <a:t>＝</a:t>
              </a:r>
              <a:endParaRPr lang="zh-CN" altLang="en-US" b="1">
                <a:solidFill>
                  <a:srgbClr val="000000"/>
                </a:solidFill>
                <a:ea typeface="方正姚体"/>
              </a:endParaRPr>
            </a:p>
          </p:txBody>
        </p:sp>
        <p:sp>
          <p:nvSpPr>
            <p:cNvPr id="116802" name=""/>
            <p:cNvSpPr/>
            <p:nvPr/>
          </p:nvSpPr>
          <p:spPr>
            <a:xfrm>
              <a:off x="1665" y="3189"/>
              <a:ext cx="908" cy="48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el-GR" altLang="en-US" sz="4400">
                  <a:solidFill>
                    <a:srgbClr val="000000"/>
                  </a:solidFill>
                  <a:effectLst>
                    <a:outerShdw blurRad="38100" dist="38100" dir="2700000" algn="tl">
                      <a:schemeClr val="bg2"/>
                    </a:outerShdw>
                  </a:effectLst>
                  <a:ea typeface="方正姚体"/>
                </a:rPr>
                <a:t>√</a:t>
              </a:r>
              <a:r>
                <a:rPr lang="el-GR" altLang="zh-CN" sz="3200">
                  <a:solidFill>
                    <a:srgbClr val="000000"/>
                  </a:solidFill>
                  <a:effectLst>
                    <a:outerShdw blurRad="38100" dist="38100" dir="2700000" algn="tl">
                      <a:schemeClr val="bg2"/>
                    </a:outerShdw>
                  </a:effectLst>
                  <a:latin typeface="宋体" pitchFamily="2" charset="-122"/>
                  <a:ea typeface="方正姚体"/>
                </a:rPr>
                <a:t> </a:t>
              </a:r>
              <a:endParaRPr lang="zh-CN" altLang="en-US" sz="3200">
                <a:solidFill>
                  <a:srgbClr val="000000"/>
                </a:solidFill>
                <a:effectLst>
                  <a:outerShdw blurRad="38100" dist="38100" dir="2700000" algn="tl">
                    <a:schemeClr val="bg2"/>
                  </a:outerShdw>
                </a:effectLst>
                <a:latin typeface="宋体" pitchFamily="2" charset="-122"/>
                <a:ea typeface="方正姚体"/>
              </a:endParaRPr>
            </a:p>
          </p:txBody>
        </p:sp>
        <p:grpSp>
          <p:nvGrpSpPr>
            <p:cNvPr id="116803" name=""/>
            <p:cNvGrpSpPr/>
            <p:nvPr/>
          </p:nvGrpSpPr>
          <p:grpSpPr>
            <a:xfrm>
              <a:off x="1746" y="3298"/>
              <a:ext cx="1134" cy="250"/>
              <a:chOff x="4014" y="3203"/>
              <a:chExt cx="1134" cy="250"/>
            </a:xfrm>
          </p:grpSpPr>
          <p:sp>
            <p:nvSpPr>
              <p:cNvPr id="116804" name=""/>
              <p:cNvSpPr/>
              <p:nvPr/>
            </p:nvSpPr>
            <p:spPr>
              <a:xfrm>
                <a:off x="4013" y="3203"/>
                <a:ext cx="1135"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000" b="1">
                    <a:solidFill>
                      <a:srgbClr val="000000"/>
                    </a:solidFill>
                    <a:ea typeface="方正姚体"/>
                  </a:rPr>
                  <a:t>Σ(</a:t>
                </a:r>
                <a:r>
                  <a:rPr lang="en-US" altLang="zh-CN" sz="2000" b="1">
                    <a:solidFill>
                      <a:srgbClr val="000000"/>
                    </a:solidFill>
                    <a:ea typeface="方正姚体"/>
                  </a:rPr>
                  <a:t>X</a:t>
                </a:r>
                <a:r>
                  <a:rPr lang="zh-CN" altLang="el-GR" sz="2000" b="1">
                    <a:solidFill>
                      <a:srgbClr val="000000"/>
                    </a:solidFill>
                    <a:ea typeface="方正姚体"/>
                  </a:rPr>
                  <a:t>－</a:t>
                </a:r>
                <a:r>
                  <a:rPr lang="el-GR" altLang="zh-CN" sz="2000" b="1">
                    <a:solidFill>
                      <a:srgbClr val="000000"/>
                    </a:solidFill>
                    <a:ea typeface="方正姚体"/>
                  </a:rPr>
                  <a:t>X)</a:t>
                </a:r>
                <a:r>
                  <a:rPr lang="el-GR" altLang="zh-CN" sz="2000" b="1" baseline="30000">
                    <a:solidFill>
                      <a:srgbClr val="000000"/>
                    </a:solidFill>
                    <a:ea typeface="方正姚体"/>
                  </a:rPr>
                  <a:t>2</a:t>
                </a:r>
                <a:endParaRPr lang="zh-CN" altLang="en-US" sz="2000" b="1" baseline="30000">
                  <a:solidFill>
                    <a:srgbClr val="000000"/>
                  </a:solidFill>
                  <a:ea typeface="方正姚体"/>
                </a:endParaRPr>
              </a:p>
            </p:txBody>
          </p:sp>
          <p:cxnSp>
            <p:nvCxnSpPr>
              <p:cNvPr id="116805" name=""/>
              <p:cNvCxnSpPr/>
              <p:nvPr/>
            </p:nvCxnSpPr>
            <p:spPr>
              <a:xfrm>
                <a:off x="4710" y="3249"/>
                <a:ext cx="136" cy="0"/>
              </a:xfrm>
              <a:prstGeom prst="line">
                <a:avLst/>
              </a:prstGeom>
              <a:noFill/>
              <a:ln w="19050">
                <a:solidFill>
                  <a:schemeClr val="bg1"/>
                </a:solidFill>
                <a:miter lim="800000"/>
              </a:ln>
            </p:spPr>
          </p:cxnSp>
        </p:grpSp>
        <p:sp>
          <p:nvSpPr>
            <p:cNvPr id="116806" name=""/>
            <p:cNvSpPr/>
            <p:nvPr/>
          </p:nvSpPr>
          <p:spPr>
            <a:xfrm>
              <a:off x="2050" y="3441"/>
              <a:ext cx="583"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000" b="1">
                  <a:solidFill>
                    <a:srgbClr val="000000"/>
                  </a:solidFill>
                  <a:ea typeface="方正姚体"/>
                </a:rPr>
                <a:t>n</a:t>
              </a:r>
              <a:r>
                <a:rPr lang="zh-CN" altLang="en-US" sz="2100" b="1">
                  <a:solidFill>
                    <a:srgbClr val="000000"/>
                  </a:solidFill>
                  <a:latin typeface="宋体" pitchFamily="2" charset="-122"/>
                  <a:ea typeface="方正姚体"/>
                </a:rPr>
                <a:t>－</a:t>
              </a:r>
              <a:r>
                <a:rPr lang="en-US" altLang="zh-CN" sz="2000" b="1">
                  <a:solidFill>
                    <a:srgbClr val="000000"/>
                  </a:solidFill>
                  <a:latin typeface="宋体" pitchFamily="2" charset="-122"/>
                  <a:ea typeface="方正姚体"/>
                </a:rPr>
                <a:t>1</a:t>
              </a:r>
            </a:p>
          </p:txBody>
        </p:sp>
        <p:cxnSp>
          <p:nvCxnSpPr>
            <p:cNvPr id="116807" name=""/>
            <p:cNvCxnSpPr/>
            <p:nvPr/>
          </p:nvCxnSpPr>
          <p:spPr>
            <a:xfrm>
              <a:off x="1984" y="3314"/>
              <a:ext cx="680" cy="0"/>
            </a:xfrm>
            <a:prstGeom prst="line">
              <a:avLst/>
            </a:prstGeom>
            <a:noFill/>
            <a:ln w="19050">
              <a:solidFill>
                <a:schemeClr val="bg1"/>
              </a:solidFill>
              <a:miter lim="800000"/>
            </a:ln>
          </p:spPr>
        </p:cxnSp>
        <p:cxnSp>
          <p:nvCxnSpPr>
            <p:cNvPr id="116808" name=""/>
            <p:cNvCxnSpPr/>
            <p:nvPr/>
          </p:nvCxnSpPr>
          <p:spPr>
            <a:xfrm>
              <a:off x="1984" y="3521"/>
              <a:ext cx="680" cy="0"/>
            </a:xfrm>
            <a:prstGeom prst="line">
              <a:avLst/>
            </a:prstGeom>
            <a:noFill/>
            <a:ln w="19050">
              <a:solidFill>
                <a:schemeClr val="bg1"/>
              </a:solidFill>
              <a:miter lim="800000"/>
            </a:ln>
          </p:spPr>
        </p:cxnSp>
      </p:grpSp>
      <p:grpSp>
        <p:nvGrpSpPr>
          <p:cNvPr id="116809" name=""/>
          <p:cNvGrpSpPr/>
          <p:nvPr/>
        </p:nvGrpSpPr>
        <p:grpSpPr>
          <a:xfrm>
            <a:off x="4325938" y="5453062"/>
            <a:ext cx="1511300" cy="396875"/>
            <a:chOff x="2785" y="2956"/>
            <a:chExt cx="952" cy="250"/>
          </a:xfrm>
        </p:grpSpPr>
        <p:sp>
          <p:nvSpPr>
            <p:cNvPr id="116810" name=""/>
            <p:cNvSpPr/>
            <p:nvPr/>
          </p:nvSpPr>
          <p:spPr>
            <a:xfrm>
              <a:off x="3012" y="3003"/>
              <a:ext cx="499" cy="164"/>
            </a:xfrm>
            <a:prstGeom prst="wedgeRoundRectCallout">
              <a:avLst>
                <a:gd name="adj1" fmla="val -167236"/>
                <a:gd name="adj2" fmla="val 309148"/>
                <a:gd name="adj3" fmla="val 16667"/>
              </a:avLst>
            </a:prstGeom>
            <a:solidFill>
              <a:srgbClr val="DDF9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6811" name=""/>
            <p:cNvSpPr/>
            <p:nvPr/>
          </p:nvSpPr>
          <p:spPr>
            <a:xfrm>
              <a:off x="2785" y="2956"/>
              <a:ext cx="953"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sz="2000" b="1">
                  <a:solidFill>
                    <a:srgbClr val="000000"/>
                  </a:solidFill>
                  <a:latin typeface="Arial"/>
                  <a:ea typeface="方正姚体"/>
                </a:rPr>
                <a:t>n</a:t>
              </a:r>
              <a:r>
                <a:rPr lang="zh-CN" altLang="el-GR" sz="2000" b="1">
                  <a:solidFill>
                    <a:srgbClr val="000000"/>
                  </a:solidFill>
                  <a:latin typeface="Arial"/>
                  <a:ea typeface="方正姚体"/>
                </a:rPr>
                <a:t>＜</a:t>
              </a:r>
              <a:r>
                <a:rPr lang="el-GR" altLang="zh-CN" sz="2000" b="1">
                  <a:solidFill>
                    <a:srgbClr val="000000"/>
                  </a:solidFill>
                  <a:latin typeface="Arial"/>
                  <a:ea typeface="方正姚体"/>
                </a:rPr>
                <a:t>30 </a:t>
              </a:r>
              <a:endParaRPr lang="en-US" altLang="zh-CN" sz="2000" b="1">
                <a:solidFill>
                  <a:srgbClr val="000000"/>
                </a:solidFill>
                <a:latin typeface="Arial"/>
                <a:ea typeface="方正姚体"/>
              </a:endParaRPr>
            </a:p>
          </p:txBody>
        </p:sp>
      </p:grpSp>
      <p:grpSp>
        <p:nvGrpSpPr>
          <p:cNvPr id="116812" name=""/>
          <p:cNvGrpSpPr/>
          <p:nvPr/>
        </p:nvGrpSpPr>
        <p:grpSpPr>
          <a:xfrm>
            <a:off x="161925" y="5822950"/>
            <a:ext cx="2436812" cy="795338"/>
            <a:chOff x="30" y="3189"/>
            <a:chExt cx="1535" cy="501"/>
          </a:xfrm>
        </p:grpSpPr>
        <p:sp>
          <p:nvSpPr>
            <p:cNvPr id="116813" name=""/>
            <p:cNvSpPr/>
            <p:nvPr/>
          </p:nvSpPr>
          <p:spPr>
            <a:xfrm>
              <a:off x="30" y="3331"/>
              <a:ext cx="498"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b="1">
                  <a:solidFill>
                    <a:srgbClr val="000000"/>
                  </a:solidFill>
                  <a:ea typeface="方正姚体"/>
                </a:rPr>
                <a:t>S</a:t>
              </a:r>
              <a:r>
                <a:rPr lang="el-GR" altLang="en-US" b="1">
                  <a:solidFill>
                    <a:srgbClr val="000000"/>
                  </a:solidFill>
                  <a:ea typeface="方正姚体"/>
                </a:rPr>
                <a:t>＝</a:t>
              </a:r>
              <a:endParaRPr lang="zh-CN" altLang="en-US" b="1">
                <a:solidFill>
                  <a:srgbClr val="000000"/>
                </a:solidFill>
                <a:ea typeface="方正姚体"/>
              </a:endParaRPr>
            </a:p>
          </p:txBody>
        </p:sp>
        <p:sp>
          <p:nvSpPr>
            <p:cNvPr id="116814" name=""/>
            <p:cNvSpPr/>
            <p:nvPr/>
          </p:nvSpPr>
          <p:spPr>
            <a:xfrm>
              <a:off x="140" y="3233"/>
              <a:ext cx="1257" cy="453"/>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815" name=""/>
            <p:cNvSpPr/>
            <p:nvPr/>
          </p:nvSpPr>
          <p:spPr>
            <a:xfrm>
              <a:off x="324" y="3189"/>
              <a:ext cx="908" cy="48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el-GR" altLang="en-US" sz="4400">
                  <a:solidFill>
                    <a:srgbClr val="000000"/>
                  </a:solidFill>
                  <a:effectLst>
                    <a:outerShdw blurRad="38100" dist="38100" dir="2700000" algn="tl">
                      <a:schemeClr val="bg2"/>
                    </a:outerShdw>
                  </a:effectLst>
                  <a:ea typeface="方正姚体"/>
                </a:rPr>
                <a:t>√</a:t>
              </a:r>
              <a:r>
                <a:rPr lang="el-GR" altLang="zh-CN" sz="3200">
                  <a:solidFill>
                    <a:srgbClr val="000000"/>
                  </a:solidFill>
                  <a:effectLst>
                    <a:outerShdw blurRad="38100" dist="38100" dir="2700000" algn="tl">
                      <a:schemeClr val="bg2"/>
                    </a:outerShdw>
                  </a:effectLst>
                  <a:latin typeface="宋体" pitchFamily="2" charset="-122"/>
                  <a:ea typeface="方正姚体"/>
                </a:rPr>
                <a:t> </a:t>
              </a:r>
              <a:endParaRPr lang="zh-CN" altLang="en-US" sz="3200">
                <a:solidFill>
                  <a:srgbClr val="000000"/>
                </a:solidFill>
                <a:effectLst>
                  <a:outerShdw blurRad="38100" dist="38100" dir="2700000" algn="tl">
                    <a:schemeClr val="bg2"/>
                  </a:outerShdw>
                </a:effectLst>
                <a:latin typeface="宋体" pitchFamily="2" charset="-122"/>
                <a:ea typeface="方正姚体"/>
              </a:endParaRPr>
            </a:p>
          </p:txBody>
        </p:sp>
        <p:sp>
          <p:nvSpPr>
            <p:cNvPr id="116816" name=""/>
            <p:cNvSpPr/>
            <p:nvPr/>
          </p:nvSpPr>
          <p:spPr>
            <a:xfrm>
              <a:off x="430" y="3297"/>
              <a:ext cx="1135"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000" b="1">
                  <a:solidFill>
                    <a:srgbClr val="000000"/>
                  </a:solidFill>
                  <a:ea typeface="方正姚体"/>
                </a:rPr>
                <a:t>Σ(</a:t>
              </a:r>
              <a:r>
                <a:rPr lang="en-US" altLang="zh-CN" sz="2000" b="1">
                  <a:solidFill>
                    <a:srgbClr val="000000"/>
                  </a:solidFill>
                  <a:ea typeface="方正姚体"/>
                </a:rPr>
                <a:t>X</a:t>
              </a:r>
              <a:r>
                <a:rPr lang="zh-CN" altLang="el-GR" sz="2000" b="1">
                  <a:solidFill>
                    <a:srgbClr val="000000"/>
                  </a:solidFill>
                  <a:ea typeface="方正姚体"/>
                </a:rPr>
                <a:t>－</a:t>
              </a:r>
              <a:r>
                <a:rPr lang="el-GR" altLang="zh-CN" sz="2000" b="1">
                  <a:solidFill>
                    <a:srgbClr val="000000"/>
                  </a:solidFill>
                  <a:ea typeface="方正姚体"/>
                </a:rPr>
                <a:t>X)</a:t>
              </a:r>
              <a:r>
                <a:rPr lang="el-GR" altLang="zh-CN" sz="2000" b="1" baseline="30000">
                  <a:solidFill>
                    <a:srgbClr val="000000"/>
                  </a:solidFill>
                  <a:ea typeface="方正姚体"/>
                </a:rPr>
                <a:t>2</a:t>
              </a:r>
              <a:endParaRPr lang="zh-CN" altLang="en-US" sz="2000" b="1" baseline="30000">
                <a:solidFill>
                  <a:srgbClr val="000000"/>
                </a:solidFill>
                <a:ea typeface="方正姚体"/>
              </a:endParaRPr>
            </a:p>
          </p:txBody>
        </p:sp>
        <p:cxnSp>
          <p:nvCxnSpPr>
            <p:cNvPr id="116817" name=""/>
            <p:cNvCxnSpPr/>
            <p:nvPr/>
          </p:nvCxnSpPr>
          <p:spPr>
            <a:xfrm>
              <a:off x="1120" y="3343"/>
              <a:ext cx="131" cy="0"/>
            </a:xfrm>
            <a:prstGeom prst="line">
              <a:avLst/>
            </a:prstGeom>
            <a:noFill/>
            <a:ln w="19050">
              <a:solidFill>
                <a:schemeClr val="bg1"/>
              </a:solidFill>
              <a:miter lim="800000"/>
            </a:ln>
          </p:spPr>
        </p:cxnSp>
        <p:sp>
          <p:nvSpPr>
            <p:cNvPr id="116818" name=""/>
            <p:cNvSpPr/>
            <p:nvPr/>
          </p:nvSpPr>
          <p:spPr>
            <a:xfrm>
              <a:off x="818" y="3440"/>
              <a:ext cx="363"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000" b="1">
                  <a:solidFill>
                    <a:srgbClr val="000000"/>
                  </a:solidFill>
                  <a:ea typeface="方正姚体"/>
                </a:rPr>
                <a:t>n </a:t>
              </a:r>
              <a:endParaRPr lang="zh-CN" altLang="en-US" sz="2000" b="1">
                <a:solidFill>
                  <a:srgbClr val="000000"/>
                </a:solidFill>
                <a:ea typeface="方正姚体"/>
              </a:endParaRPr>
            </a:p>
          </p:txBody>
        </p:sp>
        <p:cxnSp>
          <p:nvCxnSpPr>
            <p:cNvPr id="116819" name=""/>
            <p:cNvCxnSpPr/>
            <p:nvPr/>
          </p:nvCxnSpPr>
          <p:spPr>
            <a:xfrm>
              <a:off x="646" y="3319"/>
              <a:ext cx="680" cy="0"/>
            </a:xfrm>
            <a:prstGeom prst="line">
              <a:avLst/>
            </a:prstGeom>
            <a:noFill/>
            <a:ln w="19050">
              <a:solidFill>
                <a:schemeClr val="bg1"/>
              </a:solidFill>
              <a:miter lim="800000"/>
            </a:ln>
          </p:spPr>
        </p:cxnSp>
        <p:cxnSp>
          <p:nvCxnSpPr>
            <p:cNvPr id="116820" name=""/>
            <p:cNvCxnSpPr/>
            <p:nvPr/>
          </p:nvCxnSpPr>
          <p:spPr>
            <a:xfrm>
              <a:off x="651" y="3501"/>
              <a:ext cx="680" cy="0"/>
            </a:xfrm>
            <a:prstGeom prst="line">
              <a:avLst/>
            </a:prstGeom>
            <a:noFill/>
            <a:ln w="19050">
              <a:solidFill>
                <a:schemeClr val="bg1"/>
              </a:solidFill>
              <a:miter lim="800000"/>
            </a:ln>
          </p:spPr>
        </p:cxnSp>
        <p:sp>
          <p:nvSpPr>
            <p:cNvPr id="116821" name=""/>
            <p:cNvSpPr/>
            <p:nvPr/>
          </p:nvSpPr>
          <p:spPr>
            <a:xfrm>
              <a:off x="98" y="3339"/>
              <a:ext cx="498"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b="1">
                  <a:solidFill>
                    <a:srgbClr val="000000"/>
                  </a:solidFill>
                  <a:ea typeface="方正姚体"/>
                </a:rPr>
                <a:t>S</a:t>
              </a:r>
              <a:r>
                <a:rPr lang="el-GR" altLang="en-US" b="1">
                  <a:solidFill>
                    <a:srgbClr val="000000"/>
                  </a:solidFill>
                  <a:ea typeface="方正姚体"/>
                </a:rPr>
                <a:t>＝</a:t>
              </a:r>
              <a:endParaRPr lang="zh-CN" altLang="en-US" b="1">
                <a:solidFill>
                  <a:srgbClr val="000000"/>
                </a:solidFill>
                <a:ea typeface="方正姚体"/>
              </a:endParaRPr>
            </a:p>
          </p:txBody>
        </p:sp>
      </p:grpSp>
      <p:grpSp>
        <p:nvGrpSpPr>
          <p:cNvPr id="116822" name=""/>
          <p:cNvGrpSpPr/>
          <p:nvPr/>
        </p:nvGrpSpPr>
        <p:grpSpPr>
          <a:xfrm>
            <a:off x="3479800" y="2098675"/>
            <a:ext cx="2232025" cy="568325"/>
            <a:chOff x="2200" y="1314"/>
            <a:chExt cx="1406" cy="358"/>
          </a:xfrm>
        </p:grpSpPr>
        <p:sp>
          <p:nvSpPr>
            <p:cNvPr id="116823" name=""/>
            <p:cNvSpPr/>
            <p:nvPr/>
          </p:nvSpPr>
          <p:spPr>
            <a:xfrm>
              <a:off x="2245" y="1314"/>
              <a:ext cx="1315"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824" name=""/>
            <p:cNvSpPr/>
            <p:nvPr/>
          </p:nvSpPr>
          <p:spPr>
            <a:xfrm>
              <a:off x="2199" y="1341"/>
              <a:ext cx="140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可信度的分析 </a:t>
              </a:r>
            </a:p>
          </p:txBody>
        </p:sp>
      </p:grpSp>
      <p:sp>
        <p:nvSpPr>
          <p:cNvPr id="116825" name=""/>
          <p:cNvSpPr/>
          <p:nvPr/>
        </p:nvSpPr>
        <p:spPr>
          <a:xfrm rot="5400000">
            <a:off x="4508500" y="2644775"/>
            <a:ext cx="161925" cy="25400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6826" name=""/>
          <p:cNvGrpSpPr/>
          <p:nvPr/>
        </p:nvGrpSpPr>
        <p:grpSpPr>
          <a:xfrm>
            <a:off x="1271588" y="-100012"/>
            <a:ext cx="6845300" cy="2000250"/>
            <a:chOff x="801" y="-63"/>
            <a:chExt cx="4312" cy="1260"/>
          </a:xfrm>
        </p:grpSpPr>
        <p:grpSp>
          <p:nvGrpSpPr>
            <p:cNvPr id="116827" name=""/>
            <p:cNvGrpSpPr/>
            <p:nvPr/>
          </p:nvGrpSpPr>
          <p:grpSpPr>
            <a:xfrm>
              <a:off x="2368" y="789"/>
              <a:ext cx="1027" cy="408"/>
              <a:chOff x="2352" y="789"/>
              <a:chExt cx="1027" cy="408"/>
            </a:xfrm>
          </p:grpSpPr>
          <p:sp>
            <p:nvSpPr>
              <p:cNvPr id="116828"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829"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116830" name=""/>
            <p:cNvGrpSpPr/>
            <p:nvPr/>
          </p:nvGrpSpPr>
          <p:grpSpPr>
            <a:xfrm>
              <a:off x="801" y="-63"/>
              <a:ext cx="4312" cy="832"/>
              <a:chOff x="801" y="-63"/>
              <a:chExt cx="4312" cy="832"/>
            </a:xfrm>
          </p:grpSpPr>
          <p:sp>
            <p:nvSpPr>
              <p:cNvPr id="116831"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116832"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grpSp>
        <p:nvGrpSpPr>
          <p:cNvPr id="116833" name=""/>
          <p:cNvGrpSpPr/>
          <p:nvPr/>
        </p:nvGrpSpPr>
        <p:grpSpPr>
          <a:xfrm>
            <a:off x="4757738" y="4437062"/>
            <a:ext cx="2520950" cy="584200"/>
            <a:chOff x="2925" y="2795"/>
            <a:chExt cx="1588" cy="368"/>
          </a:xfrm>
        </p:grpSpPr>
        <p:sp>
          <p:nvSpPr>
            <p:cNvPr id="116834" name=""/>
            <p:cNvSpPr/>
            <p:nvPr/>
          </p:nvSpPr>
          <p:spPr>
            <a:xfrm>
              <a:off x="2961" y="2800"/>
              <a:ext cx="1497" cy="363"/>
            </a:xfrm>
            <a:prstGeom prst="wedgeRoundRectCallout">
              <a:avLst>
                <a:gd name="adj1" fmla="val -75787"/>
                <a:gd name="adj2" fmla="val -43662"/>
                <a:gd name="adj3" fmla="val 16667"/>
              </a:avLst>
            </a:prstGeom>
            <a:solidFill>
              <a:srgbClr val="D5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6835" name=""/>
            <p:cNvSpPr/>
            <p:nvPr/>
          </p:nvSpPr>
          <p:spPr>
            <a:xfrm>
              <a:off x="2924" y="2795"/>
              <a:ext cx="1590"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en-US" altLang="zh-CN" sz="2000" b="1">
                  <a:solidFill>
                    <a:srgbClr val="000000"/>
                  </a:solidFill>
                  <a:latin typeface="黑体" pitchFamily="2" charset="-122"/>
                  <a:ea typeface="方正姚体"/>
                </a:rPr>
                <a:t>S</a:t>
              </a:r>
              <a:r>
                <a:rPr lang="en-US" altLang="zh-CN" sz="2000" b="1" baseline="-25000">
                  <a:solidFill>
                    <a:srgbClr val="000000"/>
                  </a:solidFill>
                  <a:latin typeface="黑体" pitchFamily="2" charset="-122"/>
                  <a:ea typeface="方正姚体"/>
                </a:rPr>
                <a:t>X</a:t>
              </a:r>
              <a:r>
                <a:rPr lang="zh-CN" altLang="en-US" sz="2000" b="1">
                  <a:solidFill>
                    <a:srgbClr val="000000"/>
                  </a:solidFill>
                  <a:latin typeface="黑体" pitchFamily="2" charset="-122"/>
                  <a:ea typeface="方正姚体"/>
                </a:rPr>
                <a:t>小</a:t>
              </a:r>
              <a:r>
                <a:rPr lang="zh-CN" altLang="en-US" sz="1400" b="1">
                  <a:solidFill>
                    <a:srgbClr val="000000"/>
                  </a:solidFill>
                  <a:latin typeface="黑体" pitchFamily="2" charset="-122"/>
                  <a:ea typeface="方正姚体"/>
                </a:rPr>
                <a:t>，</a:t>
              </a:r>
              <a:r>
                <a:rPr lang="zh-CN" altLang="en-US" sz="2000" b="1">
                  <a:solidFill>
                    <a:srgbClr val="000000"/>
                  </a:solidFill>
                  <a:latin typeface="黑体" pitchFamily="2" charset="-122"/>
                  <a:ea typeface="方正姚体"/>
                </a:rPr>
                <a:t>表示</a:t>
              </a:r>
              <a:r>
                <a:rPr lang="zh-CN" altLang="el-GR" sz="2000" b="1">
                  <a:solidFill>
                    <a:srgbClr val="000000"/>
                  </a:solidFill>
                  <a:latin typeface="黑体" pitchFamily="2" charset="-122"/>
                  <a:ea typeface="方正姚体"/>
                </a:rPr>
                <a:t>样</a:t>
              </a:r>
              <a:r>
                <a:rPr lang="zh-CN" altLang="en-US" sz="2000" b="1">
                  <a:solidFill>
                    <a:srgbClr val="000000"/>
                  </a:solidFill>
                  <a:latin typeface="黑体" pitchFamily="2" charset="-122"/>
                  <a:ea typeface="方正姚体"/>
                </a:rPr>
                <a:t>本平均</a:t>
              </a:r>
              <a:r>
                <a:rPr lang="zh-CN" altLang="el-GR" sz="2000" b="1">
                  <a:solidFill>
                    <a:srgbClr val="000000"/>
                  </a:solidFill>
                  <a:latin typeface="黑体" pitchFamily="2" charset="-122"/>
                  <a:ea typeface="方正姚体"/>
                </a:rPr>
                <a:t>值</a:t>
              </a:r>
              <a:r>
                <a:rPr lang="zh-CN" altLang="en-US" sz="2000" b="1">
                  <a:solidFill>
                    <a:srgbClr val="000000"/>
                  </a:solidFill>
                  <a:latin typeface="黑体" pitchFamily="2" charset="-122"/>
                  <a:ea typeface="方正姚体"/>
                </a:rPr>
                <a:t>与总体均</a:t>
              </a:r>
              <a:r>
                <a:rPr lang="zh-CN" altLang="el-GR" sz="2000" b="1">
                  <a:solidFill>
                    <a:srgbClr val="000000"/>
                  </a:solidFill>
                  <a:latin typeface="黑体" pitchFamily="2" charset="-122"/>
                  <a:ea typeface="方正姚体"/>
                </a:rPr>
                <a:t>值</a:t>
              </a:r>
              <a:r>
                <a:rPr lang="zh-CN" altLang="en-US" sz="2000" b="1">
                  <a:solidFill>
                    <a:srgbClr val="000000"/>
                  </a:solidFill>
                  <a:latin typeface="黑体" pitchFamily="2" charset="-122"/>
                  <a:ea typeface="方正姚体"/>
                </a:rPr>
                <a:t>越接近</a:t>
              </a:r>
            </a:p>
          </p:txBody>
        </p:sp>
      </p:grpSp>
      <p:grpSp>
        <p:nvGrpSpPr>
          <p:cNvPr id="116838" name=""/>
          <p:cNvGrpSpPr/>
          <p:nvPr/>
        </p:nvGrpSpPr>
        <p:grpSpPr>
          <a:xfrm>
            <a:off x="466725" y="5316538"/>
            <a:ext cx="1901825" cy="330200"/>
            <a:chOff x="222" y="3349"/>
            <a:chExt cx="1198" cy="208"/>
          </a:xfrm>
        </p:grpSpPr>
        <p:cxnSp>
          <p:nvCxnSpPr>
            <p:cNvPr id="116836" name=""/>
            <p:cNvCxnSpPr/>
            <p:nvPr/>
          </p:nvCxnSpPr>
          <p:spPr>
            <a:xfrm>
              <a:off x="1193" y="3349"/>
              <a:ext cx="227" cy="0"/>
            </a:xfrm>
            <a:prstGeom prst="line">
              <a:avLst/>
            </a:prstGeom>
            <a:noFill/>
            <a:ln w="38100">
              <a:solidFill>
                <a:srgbClr val="FF00FF"/>
              </a:solidFill>
              <a:miter lim="800000"/>
            </a:ln>
          </p:spPr>
        </p:cxnSp>
        <p:cxnSp>
          <p:nvCxnSpPr>
            <p:cNvPr id="116837" name=""/>
            <p:cNvCxnSpPr/>
            <p:nvPr/>
          </p:nvCxnSpPr>
          <p:spPr>
            <a:xfrm>
              <a:off x="222" y="3557"/>
              <a:ext cx="544" cy="0"/>
            </a:xfrm>
            <a:prstGeom prst="line">
              <a:avLst/>
            </a:prstGeom>
            <a:noFill/>
            <a:ln w="38100">
              <a:solidFill>
                <a:srgbClr val="FF00FF"/>
              </a:solidFill>
              <a:miter lim="800000"/>
            </a:ln>
          </p:spPr>
        </p:cxnSp>
      </p:grpSp>
      <p:grpSp>
        <p:nvGrpSpPr>
          <p:cNvPr id="116841" name=""/>
          <p:cNvGrpSpPr/>
          <p:nvPr/>
        </p:nvGrpSpPr>
        <p:grpSpPr>
          <a:xfrm>
            <a:off x="1949450" y="4437062"/>
            <a:ext cx="1081088" cy="403225"/>
            <a:chOff x="1156" y="2795"/>
            <a:chExt cx="681" cy="254"/>
          </a:xfrm>
        </p:grpSpPr>
        <p:sp>
          <p:nvSpPr>
            <p:cNvPr id="116840" name=""/>
            <p:cNvSpPr/>
            <p:nvPr/>
          </p:nvSpPr>
          <p:spPr>
            <a:xfrm>
              <a:off x="1220" y="2822"/>
              <a:ext cx="544" cy="227"/>
            </a:xfrm>
            <a:prstGeom prst="wedgeRoundRectCallout">
              <a:avLst>
                <a:gd name="adj1" fmla="val -149634"/>
                <a:gd name="adj2" fmla="val 220486"/>
                <a:gd name="adj3" fmla="val 16667"/>
              </a:avLst>
            </a:prstGeom>
            <a:solidFill>
              <a:srgbClr val="FFF7EF"/>
            </a:solidFill>
            <a:ln w="12700">
              <a:solidFill>
                <a:srgbClr val="00FF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6839" name=""/>
            <p:cNvSpPr/>
            <p:nvPr/>
          </p:nvSpPr>
          <p:spPr>
            <a:xfrm>
              <a:off x="1156" y="2795"/>
              <a:ext cx="682"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精密度</a:t>
              </a:r>
            </a:p>
          </p:txBody>
        </p:sp>
      </p:grpSp>
      <p:sp>
        <p:nvSpPr>
          <p:cNvPr id="116842" name=""/>
          <p:cNvSpPr/>
          <p:nvPr/>
        </p:nvSpPr>
        <p:spPr>
          <a:xfrm>
            <a:off x="136525" y="4365625"/>
            <a:ext cx="144462" cy="2160588"/>
          </a:xfrm>
          <a:prstGeom prst="curvedRightArrow">
            <a:avLst>
              <a:gd name="adj1" fmla="val 290812"/>
              <a:gd name="adj2" fmla="val 595472"/>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843" name=""/>
          <p:cNvSpPr/>
          <p:nvPr/>
        </p:nvSpPr>
        <p:spPr>
          <a:xfrm rot="17940000">
            <a:off x="5313362" y="4962525"/>
            <a:ext cx="177800" cy="1133475"/>
          </a:xfrm>
          <a:prstGeom prst="curvedLeftArrow">
            <a:avLst>
              <a:gd name="adj1" fmla="val 123958"/>
              <a:gd name="adj2" fmla="val 253820"/>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6844" name="Date Placeholder 3"/>
          <p:cNvSpPr>
            <a:spLocks noGrp="1"/>
          </p:cNvSpPr>
          <p:nvPr>
            <p:ph type="dt" sz="half" idx="2"/>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additive="base">
                                        <p:cTn id="6" dur="1" fill="hold">
                                          <p:stCondLst>
                                            <p:cond delay="0"/>
                                          </p:stCondLst>
                                        </p:cTn>
                                        <p:tgtEl>
                                          <p:spTgt spid="116825"/>
                                        </p:tgtEl>
                                        <p:attrNameLst>
                                          <p:attrName>style.visibility</p:attrName>
                                        </p:attrNameLst>
                                      </p:cBhvr>
                                      <p:to>
                                        <p:strVal val="visible"/>
                                      </p:to>
                                    </p:set>
                                    <p:animEffect transition="in" filter="wipe(up)">
                                      <p:cBhvr additive="base">
                                        <p:cTn id="7" dur="500"/>
                                        <p:tgtEl>
                                          <p:spTgt spid="116825"/>
                                        </p:tgtEl>
                                      </p:cBhvr>
                                    </p:animEffect>
                                  </p:childTnLst>
                                </p:cTn>
                              </p:par>
                            </p:childTnLst>
                          </p:cTn>
                        </p:par>
                        <p:par>
                          <p:cTn id="8" fill="hold" nodeType="afterGroup">
                            <p:stCondLst>
                              <p:cond delay="500"/>
                            </p:stCondLst>
                            <p:childTnLst>
                              <p:par>
                                <p:cTn id="9" presetID="3" presetClass="entr" presetSubtype="5" dur="500" fill="hold" nodeType="afterEffect">
                                  <p:stCondLst>
                                    <p:cond delay="500"/>
                                  </p:stCondLst>
                                  <p:childTnLst>
                                    <p:set>
                                      <p:cBhvr additive="base">
                                        <p:cTn id="10" dur="1" fill="hold">
                                          <p:stCondLst>
                                            <p:cond delay="0"/>
                                          </p:stCondLst>
                                        </p:cTn>
                                        <p:tgtEl>
                                          <p:spTgt spid="116738"/>
                                        </p:tgtEl>
                                        <p:attrNameLst>
                                          <p:attrName>style.visibility</p:attrName>
                                        </p:attrNameLst>
                                      </p:cBhvr>
                                      <p:to>
                                        <p:strVal val="visible"/>
                                      </p:to>
                                    </p:set>
                                    <p:animEffect transition="in" filter="blinds(vertical)">
                                      <p:cBhvr additive="base">
                                        <p:cTn id="11" dur="500"/>
                                        <p:tgtEl>
                                          <p:spTgt spid="116738"/>
                                        </p:tgtEl>
                                      </p:cBhvr>
                                    </p:animEffect>
                                  </p:childTnLst>
                                </p:cTn>
                              </p:par>
                            </p:childTnLst>
                          </p:cTn>
                        </p:par>
                        <p:par>
                          <p:cTn id="12" fill="hold" nodeType="afterGroup">
                            <p:stCondLst>
                              <p:cond delay="1500"/>
                            </p:stCondLst>
                            <p:childTnLst>
                              <p:par>
                                <p:cTn id="13" presetID="18" presetClass="entr" presetSubtype="12" dur="500" fill="hold" nodeType="afterEffect">
                                  <p:stCondLst>
                                    <p:cond delay="1000"/>
                                  </p:stCondLst>
                                  <p:childTnLst>
                                    <p:set>
                                      <p:cBhvr additive="base">
                                        <p:cTn id="14" dur="1" fill="hold">
                                          <p:stCondLst>
                                            <p:cond delay="0"/>
                                          </p:stCondLst>
                                        </p:cTn>
                                        <p:tgtEl>
                                          <p:spTgt spid="116748"/>
                                        </p:tgtEl>
                                        <p:attrNameLst>
                                          <p:attrName>style.visibility</p:attrName>
                                        </p:attrNameLst>
                                      </p:cBhvr>
                                      <p:to>
                                        <p:strVal val="visible"/>
                                      </p:to>
                                    </p:set>
                                    <p:animEffect transition="in" filter="strips(downLeft)">
                                      <p:cBhvr additive="base">
                                        <p:cTn id="15" dur="500"/>
                                        <p:tgtEl>
                                          <p:spTgt spid="116748"/>
                                        </p:tgtEl>
                                      </p:cBhvr>
                                    </p:animEffect>
                                  </p:childTnLst>
                                </p:cTn>
                              </p:par>
                            </p:childTnLst>
                          </p:cTn>
                        </p:par>
                      </p:childTnLst>
                    </p:cTn>
                  </p:par>
                  <p:par>
                    <p:cTn id="16" fill="hold" nodeType="clickPar">
                      <p:stCondLst>
                        <p:cond delay="indefinite"/>
                        <p:cond evt="onBegin" delay="0">
                          <p:tn val="15"/>
                        </p:cond>
                      </p:stCondLst>
                      <p:childTnLst>
                        <p:par>
                          <p:cTn id="17" fill="hold" nodeType="afterGroup">
                            <p:stCondLst>
                              <p:cond delay="0"/>
                            </p:stCondLst>
                            <p:childTnLst>
                              <p:par>
                                <p:cTn id="18" presetID="18" presetClass="entr" presetSubtype="12" dur="500" fill="hold" nodeType="clickEffect">
                                  <p:stCondLst>
                                    <p:cond delay="0"/>
                                  </p:stCondLst>
                                  <p:childTnLst>
                                    <p:set>
                                      <p:cBhvr additive="base">
                                        <p:cTn id="19" dur="1" fill="hold">
                                          <p:stCondLst>
                                            <p:cond delay="0"/>
                                          </p:stCondLst>
                                        </p:cTn>
                                        <p:tgtEl>
                                          <p:spTgt spid="116790"/>
                                        </p:tgtEl>
                                        <p:attrNameLst>
                                          <p:attrName>style.visibility</p:attrName>
                                        </p:attrNameLst>
                                      </p:cBhvr>
                                      <p:to>
                                        <p:strVal val="visible"/>
                                      </p:to>
                                    </p:set>
                                    <p:animEffect transition="in" filter="strips(downLeft)">
                                      <p:cBhvr additive="base">
                                        <p:cTn id="20" dur="500"/>
                                        <p:tgtEl>
                                          <p:spTgt spid="116790"/>
                                        </p:tgtEl>
                                      </p:cBhvr>
                                    </p:animEffect>
                                  </p:childTnLst>
                                </p:cTn>
                              </p:par>
                            </p:childTnLst>
                          </p:cTn>
                        </p:par>
                        <p:par>
                          <p:cTn id="21" fill="hold" nodeType="afterGroup">
                            <p:stCondLst>
                              <p:cond delay="500"/>
                            </p:stCondLst>
                            <p:childTnLst>
                              <p:par>
                                <p:cTn id="22" presetID="3" presetClass="entr" presetSubtype="5" dur="500" fill="hold" nodeType="afterEffect">
                                  <p:stCondLst>
                                    <p:cond delay="500"/>
                                  </p:stCondLst>
                                  <p:childTnLst>
                                    <p:set>
                                      <p:cBhvr additive="base">
                                        <p:cTn id="23" dur="1" fill="hold">
                                          <p:stCondLst>
                                            <p:cond delay="0"/>
                                          </p:stCondLst>
                                        </p:cTn>
                                        <p:tgtEl>
                                          <p:spTgt spid="116751"/>
                                        </p:tgtEl>
                                        <p:attrNameLst>
                                          <p:attrName>style.visibility</p:attrName>
                                        </p:attrNameLst>
                                      </p:cBhvr>
                                      <p:to>
                                        <p:strVal val="visible"/>
                                      </p:to>
                                    </p:set>
                                    <p:animEffect transition="in" filter="blinds(vertical)">
                                      <p:cBhvr additive="base">
                                        <p:cTn id="24" dur="500"/>
                                        <p:tgtEl>
                                          <p:spTgt spid="116751"/>
                                        </p:tgtEl>
                                      </p:cBhvr>
                                    </p:animEffect>
                                  </p:childTnLst>
                                </p:cTn>
                              </p:par>
                            </p:childTnLst>
                          </p:cTn>
                        </p:par>
                        <p:par>
                          <p:cTn id="25" fill="hold" nodeType="afterGroup">
                            <p:stCondLst>
                              <p:cond delay="1500"/>
                            </p:stCondLst>
                            <p:childTnLst>
                              <p:par>
                                <p:cTn id="26" presetID="18" presetClass="entr" presetSubtype="6" dur="500" fill="hold" nodeType="afterEffect">
                                  <p:stCondLst>
                                    <p:cond delay="1000"/>
                                  </p:stCondLst>
                                  <p:childTnLst>
                                    <p:set>
                                      <p:cBhvr additive="base">
                                        <p:cTn id="27" dur="1" fill="hold">
                                          <p:stCondLst>
                                            <p:cond delay="0"/>
                                          </p:stCondLst>
                                        </p:cTn>
                                        <p:tgtEl>
                                          <p:spTgt spid="116791"/>
                                        </p:tgtEl>
                                        <p:attrNameLst>
                                          <p:attrName>style.visibility</p:attrName>
                                        </p:attrNameLst>
                                      </p:cBhvr>
                                      <p:to>
                                        <p:strVal val="visible"/>
                                      </p:to>
                                    </p:set>
                                    <p:animEffect transition="in" filter="strips(downRight)">
                                      <p:cBhvr additive="base">
                                        <p:cTn id="28" dur="500"/>
                                        <p:tgtEl>
                                          <p:spTgt spid="116791"/>
                                        </p:tgtEl>
                                      </p:cBhvr>
                                    </p:animEffect>
                                  </p:childTnLst>
                                </p:cTn>
                              </p:par>
                            </p:childTnLst>
                          </p:cTn>
                        </p:par>
                        <p:par>
                          <p:cTn id="29" fill="hold" nodeType="afterGroup">
                            <p:stCondLst>
                              <p:cond delay="3000"/>
                            </p:stCondLst>
                            <p:childTnLst>
                              <p:par>
                                <p:cTn id="30" presetID="3" presetClass="entr" presetSubtype="5" dur="500" fill="hold" nodeType="afterEffect">
                                  <p:stCondLst>
                                    <p:cond delay="1500"/>
                                  </p:stCondLst>
                                  <p:childTnLst>
                                    <p:set>
                                      <p:cBhvr additive="base">
                                        <p:cTn id="31" dur="1" fill="hold">
                                          <p:stCondLst>
                                            <p:cond delay="0"/>
                                          </p:stCondLst>
                                        </p:cTn>
                                        <p:tgtEl>
                                          <p:spTgt spid="116754"/>
                                        </p:tgtEl>
                                        <p:attrNameLst>
                                          <p:attrName>style.visibility</p:attrName>
                                        </p:attrNameLst>
                                      </p:cBhvr>
                                      <p:to>
                                        <p:strVal val="visible"/>
                                      </p:to>
                                    </p:set>
                                    <p:animEffect transition="in" filter="blinds(vertical)">
                                      <p:cBhvr additive="base">
                                        <p:cTn id="32" dur="500"/>
                                        <p:tgtEl>
                                          <p:spTgt spid="116754"/>
                                        </p:tgtEl>
                                      </p:cBhvr>
                                    </p:animEffect>
                                  </p:childTnLst>
                                </p:cTn>
                              </p:par>
                            </p:childTnLst>
                          </p:cTn>
                        </p:par>
                      </p:childTnLst>
                    </p:cTn>
                  </p:par>
                  <p:par>
                    <p:cTn id="33" fill="hold" nodeType="clickPar">
                      <p:stCondLst>
                        <p:cond delay="indefinite"/>
                        <p:cond evt="onBegin" delay="0">
                          <p:tn val="32"/>
                        </p:cond>
                      </p:stCondLst>
                      <p:childTnLst>
                        <p:par>
                          <p:cTn id="34" fill="hold" nodeType="afterGroup">
                            <p:stCondLst>
                              <p:cond delay="0"/>
                            </p:stCondLst>
                            <p:childTnLst>
                              <p:par>
                                <p:cTn id="35" presetID="18" presetClass="entr" presetSubtype="12" dur="500" fill="hold" nodeType="clickEffect">
                                  <p:stCondLst>
                                    <p:cond delay="0"/>
                                  </p:stCondLst>
                                  <p:childTnLst>
                                    <p:set>
                                      <p:cBhvr additive="base">
                                        <p:cTn id="36" dur="1" fill="hold">
                                          <p:stCondLst>
                                            <p:cond delay="0"/>
                                          </p:stCondLst>
                                        </p:cTn>
                                        <p:tgtEl>
                                          <p:spTgt spid="116792"/>
                                        </p:tgtEl>
                                        <p:attrNameLst>
                                          <p:attrName>style.visibility</p:attrName>
                                        </p:attrNameLst>
                                      </p:cBhvr>
                                      <p:to>
                                        <p:strVal val="visible"/>
                                      </p:to>
                                    </p:set>
                                    <p:animEffect transition="in" filter="strips(downLeft)">
                                      <p:cBhvr additive="base">
                                        <p:cTn id="37" dur="500"/>
                                        <p:tgtEl>
                                          <p:spTgt spid="116792"/>
                                        </p:tgtEl>
                                      </p:cBhvr>
                                    </p:animEffect>
                                  </p:childTnLst>
                                </p:cTn>
                              </p:par>
                            </p:childTnLst>
                          </p:cTn>
                        </p:par>
                        <p:par>
                          <p:cTn id="38" fill="hold" nodeType="afterGroup">
                            <p:stCondLst>
                              <p:cond delay="500"/>
                            </p:stCondLst>
                            <p:childTnLst>
                              <p:par>
                                <p:cTn id="39" presetID="13" presetClass="entr" presetSubtype="16" dur="500" fill="hold" nodeType="afterEffect">
                                  <p:stCondLst>
                                    <p:cond delay="500"/>
                                  </p:stCondLst>
                                  <p:childTnLst>
                                    <p:set>
                                      <p:cBhvr additive="base">
                                        <p:cTn id="40" dur="1" fill="hold">
                                          <p:stCondLst>
                                            <p:cond delay="0"/>
                                          </p:stCondLst>
                                        </p:cTn>
                                        <p:tgtEl>
                                          <p:spTgt spid="116760"/>
                                        </p:tgtEl>
                                        <p:attrNameLst>
                                          <p:attrName>style.visibility</p:attrName>
                                        </p:attrNameLst>
                                      </p:cBhvr>
                                      <p:to>
                                        <p:strVal val="visible"/>
                                      </p:to>
                                    </p:set>
                                    <p:animEffect transition="in" filter="plus(in)">
                                      <p:cBhvr additive="base">
                                        <p:cTn id="41" dur="500"/>
                                        <p:tgtEl>
                                          <p:spTgt spid="116760"/>
                                        </p:tgtEl>
                                      </p:cBhvr>
                                    </p:animEffect>
                                  </p:childTnLst>
                                </p:cTn>
                              </p:par>
                            </p:childTnLst>
                          </p:cTn>
                        </p:par>
                        <p:par>
                          <p:cTn id="42" fill="hold" nodeType="afterGroup">
                            <p:stCondLst>
                              <p:cond delay="1500"/>
                            </p:stCondLst>
                            <p:childTnLst>
                              <p:par>
                                <p:cTn id="43" presetID="22" presetClass="entr" presetSubtype="1" dur="500" fill="hold" nodeType="afterEffect">
                                  <p:stCondLst>
                                    <p:cond delay="1000"/>
                                  </p:stCondLst>
                                  <p:childTnLst>
                                    <p:set>
                                      <p:cBhvr additive="base">
                                        <p:cTn id="44" dur="1" fill="hold">
                                          <p:stCondLst>
                                            <p:cond delay="0"/>
                                          </p:stCondLst>
                                        </p:cTn>
                                        <p:tgtEl>
                                          <p:spTgt spid="116794"/>
                                        </p:tgtEl>
                                        <p:attrNameLst>
                                          <p:attrName>style.visibility</p:attrName>
                                        </p:attrNameLst>
                                      </p:cBhvr>
                                      <p:to>
                                        <p:strVal val="visible"/>
                                      </p:to>
                                    </p:set>
                                    <p:animEffect transition="in" filter="wipe(up)">
                                      <p:cBhvr additive="base">
                                        <p:cTn id="45" dur="500"/>
                                        <p:tgtEl>
                                          <p:spTgt spid="116794"/>
                                        </p:tgtEl>
                                      </p:cBhvr>
                                    </p:animEffect>
                                  </p:childTnLst>
                                </p:cTn>
                              </p:par>
                            </p:childTnLst>
                          </p:cTn>
                        </p:par>
                        <p:par>
                          <p:cTn id="46" fill="hold" nodeType="afterGroup">
                            <p:stCondLst>
                              <p:cond delay="3000"/>
                            </p:stCondLst>
                            <p:childTnLst>
                              <p:par>
                                <p:cTn id="47" presetID="16" presetClass="entr" presetSubtype="37" dur="500" fill="hold" nodeType="afterEffect">
                                  <p:stCondLst>
                                    <p:cond delay="1500"/>
                                  </p:stCondLst>
                                  <p:childTnLst>
                                    <p:set>
                                      <p:cBhvr additive="base">
                                        <p:cTn id="48" dur="1" fill="hold">
                                          <p:stCondLst>
                                            <p:cond delay="0"/>
                                          </p:stCondLst>
                                        </p:cTn>
                                        <p:tgtEl>
                                          <p:spTgt spid="116757"/>
                                        </p:tgtEl>
                                        <p:attrNameLst>
                                          <p:attrName>style.visibility</p:attrName>
                                        </p:attrNameLst>
                                      </p:cBhvr>
                                      <p:to>
                                        <p:strVal val="visible"/>
                                      </p:to>
                                    </p:set>
                                    <p:animEffect transition="in" filter="barn(outVertical)">
                                      <p:cBhvr additive="base">
                                        <p:cTn id="49" dur="500"/>
                                        <p:tgtEl>
                                          <p:spTgt spid="116757"/>
                                        </p:tgtEl>
                                      </p:cBhvr>
                                    </p:animEffect>
                                  </p:childTnLst>
                                </p:cTn>
                              </p:par>
                            </p:childTnLst>
                          </p:cTn>
                        </p:par>
                      </p:childTnLst>
                    </p:cTn>
                  </p:par>
                  <p:par>
                    <p:cTn id="50" fill="hold" nodeType="clickPar">
                      <p:stCondLst>
                        <p:cond delay="indefinite"/>
                        <p:cond evt="onBegin" delay="0">
                          <p:tn val="49"/>
                        </p:cond>
                      </p:stCondLst>
                      <p:childTnLst>
                        <p:par>
                          <p:cTn id="51" fill="hold" nodeType="afterGroup">
                            <p:stCondLst>
                              <p:cond delay="0"/>
                            </p:stCondLst>
                            <p:childTnLst>
                              <p:par>
                                <p:cTn id="52" presetID="23" presetClass="entr" presetSubtype="32" dur="500" fill="hold" nodeType="clickEffect">
                                  <p:stCondLst>
                                    <p:cond delay="0"/>
                                  </p:stCondLst>
                                  <p:childTnLst>
                                    <p:set>
                                      <p:cBhvr additive="base">
                                        <p:cTn id="53" dur="1" fill="hold">
                                          <p:stCondLst>
                                            <p:cond delay="0"/>
                                          </p:stCondLst>
                                        </p:cTn>
                                        <p:tgtEl>
                                          <p:spTgt spid="116838"/>
                                        </p:tgtEl>
                                        <p:attrNameLst>
                                          <p:attrName>style.visibility</p:attrName>
                                        </p:attrNameLst>
                                      </p:cBhvr>
                                      <p:to>
                                        <p:strVal val="visible"/>
                                      </p:to>
                                    </p:set>
                                    <p:anim calcmode="lin" valueType="num">
                                      <p:cBhvr additive="base">
                                        <p:cTn id="54" dur="500" fill="hold"/>
                                        <p:tgtEl>
                                          <p:spTgt spid="116838"/>
                                        </p:tgtEl>
                                        <p:attrNameLst>
                                          <p:attrName>ppt_w</p:attrName>
                                        </p:attrNameLst>
                                      </p:cBhvr>
                                      <p:tavLst>
                                        <p:tav tm="0">
                                          <p:val>
                                            <p:strVal val="4*#ppt_w"/>
                                          </p:val>
                                        </p:tav>
                                        <p:tav tm="100000">
                                          <p:val>
                                            <p:strVal val="#ppt_w"/>
                                          </p:val>
                                        </p:tav>
                                      </p:tavLst>
                                    </p:anim>
                                    <p:anim calcmode="lin" valueType="num">
                                      <p:cBhvr additive="base">
                                        <p:cTn id="55" dur="500" fill="hold"/>
                                        <p:tgtEl>
                                          <p:spTgt spid="116838"/>
                                        </p:tgtEl>
                                        <p:attrNameLst>
                                          <p:attrName>ppt_h</p:attrName>
                                        </p:attrNameLst>
                                      </p:cBhvr>
                                      <p:tavLst>
                                        <p:tav tm="0">
                                          <p:val>
                                            <p:strVal val="4*#ppt_h"/>
                                          </p:val>
                                        </p:tav>
                                        <p:tav tm="100000">
                                          <p:val>
                                            <p:strVal val="#ppt_h"/>
                                          </p:val>
                                        </p:tav>
                                      </p:tavLst>
                                    </p:anim>
                                  </p:childTnLst>
                                </p:cTn>
                              </p:par>
                            </p:childTnLst>
                          </p:cTn>
                        </p:par>
                        <p:par>
                          <p:cTn id="56" fill="hold" nodeType="afterGroup">
                            <p:stCondLst>
                              <p:cond delay="500"/>
                            </p:stCondLst>
                            <p:childTnLst>
                              <p:par>
                                <p:cTn id="57" presetID="18" presetClass="entr" presetSubtype="12" dur="500" fill="hold" nodeType="afterEffect">
                                  <p:stCondLst>
                                    <p:cond delay="500"/>
                                  </p:stCondLst>
                                  <p:childTnLst>
                                    <p:set>
                                      <p:cBhvr additive="base">
                                        <p:cTn id="58" dur="1" fill="hold">
                                          <p:stCondLst>
                                            <p:cond delay="0"/>
                                          </p:stCondLst>
                                        </p:cTn>
                                        <p:tgtEl>
                                          <p:spTgt spid="116841"/>
                                        </p:tgtEl>
                                        <p:attrNameLst>
                                          <p:attrName>style.visibility</p:attrName>
                                        </p:attrNameLst>
                                      </p:cBhvr>
                                      <p:to>
                                        <p:strVal val="visible"/>
                                      </p:to>
                                    </p:set>
                                    <p:animEffect transition="in" filter="strips(downLeft)">
                                      <p:cBhvr additive="base">
                                        <p:cTn id="59" dur="500"/>
                                        <p:tgtEl>
                                          <p:spTgt spid="116841"/>
                                        </p:tgtEl>
                                      </p:cBhvr>
                                    </p:animEffect>
                                  </p:childTnLst>
                                </p:cTn>
                              </p:par>
                            </p:childTnLst>
                          </p:cTn>
                        </p:par>
                      </p:childTnLst>
                    </p:cTn>
                  </p:par>
                  <p:par>
                    <p:cTn id="60" fill="hold" nodeType="clickPar">
                      <p:stCondLst>
                        <p:cond delay="indefinite"/>
                        <p:cond evt="onBegin" delay="0">
                          <p:tn val="59"/>
                        </p:cond>
                      </p:stCondLst>
                      <p:childTnLst>
                        <p:par>
                          <p:cTn id="61" fill="hold" nodeType="afterGroup">
                            <p:stCondLst>
                              <p:cond delay="0"/>
                            </p:stCondLst>
                            <p:childTnLst>
                              <p:par>
                                <p:cTn id="62" presetID="22" presetClass="entr" presetSubtype="1" dur="500" fill="hold" nodeType="clickEffect">
                                  <p:stCondLst>
                                    <p:cond delay="0"/>
                                  </p:stCondLst>
                                  <p:childTnLst>
                                    <p:set>
                                      <p:cBhvr additive="base">
                                        <p:cTn id="63" dur="1" fill="hold">
                                          <p:stCondLst>
                                            <p:cond delay="0"/>
                                          </p:stCondLst>
                                        </p:cTn>
                                        <p:tgtEl>
                                          <p:spTgt spid="116842"/>
                                        </p:tgtEl>
                                        <p:attrNameLst>
                                          <p:attrName>style.visibility</p:attrName>
                                        </p:attrNameLst>
                                      </p:cBhvr>
                                      <p:to>
                                        <p:strVal val="visible"/>
                                      </p:to>
                                    </p:set>
                                    <p:animEffect transition="in" filter="wipe(up)">
                                      <p:cBhvr additive="base">
                                        <p:cTn id="64" dur="500"/>
                                        <p:tgtEl>
                                          <p:spTgt spid="116842"/>
                                        </p:tgtEl>
                                      </p:cBhvr>
                                    </p:animEffect>
                                  </p:childTnLst>
                                </p:cTn>
                              </p:par>
                            </p:childTnLst>
                          </p:cTn>
                        </p:par>
                        <p:par>
                          <p:cTn id="65" fill="hold" nodeType="afterGroup">
                            <p:stCondLst>
                              <p:cond delay="500"/>
                            </p:stCondLst>
                            <p:childTnLst>
                              <p:par>
                                <p:cTn id="66" presetID="43" presetClass="entr" presetSubtype="0" dur="1000" fill="hold" nodeType="afterEffect">
                                  <p:stCondLst>
                                    <p:cond delay="500"/>
                                  </p:stCondLst>
                                  <p:childTnLst>
                                    <p:set>
                                      <p:cBhvr additive="base">
                                        <p:cTn id="67" dur="1" fill="hold">
                                          <p:stCondLst>
                                            <p:cond delay="0"/>
                                          </p:stCondLst>
                                        </p:cTn>
                                        <p:tgtEl>
                                          <p:spTgt spid="116812"/>
                                        </p:tgtEl>
                                        <p:attrNameLst>
                                          <p:attrName>style.visibility</p:attrName>
                                        </p:attrNameLst>
                                      </p:cBhvr>
                                      <p:to>
                                        <p:strVal val="visible"/>
                                      </p:to>
                                    </p:set>
                                    <p:animEffect transition="in" filter="fade">
                                      <p:cBhvr additive="base">
                                        <p:cTn id="68" dur="100"/>
                                        <p:tgtEl>
                                          <p:spTgt spid="116812"/>
                                        </p:tgtEl>
                                      </p:cBhvr>
                                    </p:animEffect>
                                    <p:anim calcmode="lin" valueType="num">
                                      <p:cBhvr additive="base">
                                        <p:cTn id="69" dur="400" fill="hold"/>
                                        <p:tgtEl>
                                          <p:spTgt spid="116812"/>
                                        </p:tgtEl>
                                        <p:attrNameLst>
                                          <p:attrName>ppt_x</p:attrName>
                                        </p:attrNameLst>
                                      </p:cBhvr>
                                      <p:tavLst>
                                        <p:tav tm="0">
                                          <p:val>
                                            <p:strVal val="#ppt_x"/>
                                          </p:val>
                                        </p:tav>
                                        <p:tav tm="100000">
                                          <p:val>
                                            <p:strVal val="#ppt_x"/>
                                          </p:val>
                                        </p:tav>
                                      </p:tavLst>
                                    </p:anim>
                                    <p:anim calcmode="lin" valueType="num">
                                      <p:cBhvr additive="base">
                                        <p:cTn id="70" dur="400" fill="hold"/>
                                        <p:tgtEl>
                                          <p:spTgt spid="116812"/>
                                        </p:tgtEl>
                                        <p:attrNameLst>
                                          <p:attrName>ppt_y</p:attrName>
                                        </p:attrNameLst>
                                      </p:cBhvr>
                                      <p:tavLst>
                                        <p:tav tm="0">
                                          <p:val>
                                            <p:strVal val="#ppt_y+0.31"/>
                                          </p:val>
                                        </p:tav>
                                        <p:tav tm="100000">
                                          <p:val>
                                            <p:strVal val="#ppt_y+0.31"/>
                                          </p:val>
                                        </p:tav>
                                      </p:tavLst>
                                    </p:anim>
                                    <p:anim calcmode="lin" valueType="num">
                                      <p:cBhvr additive="base">
                                        <p:cTn id="71" dur="600" decel="50000" fill="hold">
                                          <p:stCondLst>
                                            <p:cond delay="400"/>
                                          </p:stCondLst>
                                        </p:cTn>
                                        <p:tgtEl>
                                          <p:spTgt spid="11681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additive="base">
                                        <p:cTn id="72" dur="600" decel="50000" fill="hold">
                                          <p:stCondLst>
                                            <p:cond delay="400"/>
                                          </p:stCondLst>
                                        </p:cTn>
                                        <p:tgtEl>
                                          <p:spTgt spid="11681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73" fill="hold" nodeType="afterGroup">
                            <p:stCondLst>
                              <p:cond delay="2000"/>
                            </p:stCondLst>
                            <p:childTnLst>
                              <p:par>
                                <p:cTn id="74" presetID="43" presetClass="entr" presetSubtype="0" dur="1000" fill="hold" nodeType="afterEffect">
                                  <p:stCondLst>
                                    <p:cond delay="1500"/>
                                  </p:stCondLst>
                                  <p:childTnLst>
                                    <p:set>
                                      <p:cBhvr additive="base">
                                        <p:cTn id="75" dur="1" fill="hold">
                                          <p:stCondLst>
                                            <p:cond delay="0"/>
                                          </p:stCondLst>
                                        </p:cTn>
                                        <p:tgtEl>
                                          <p:spTgt spid="116799"/>
                                        </p:tgtEl>
                                        <p:attrNameLst>
                                          <p:attrName>style.visibility</p:attrName>
                                        </p:attrNameLst>
                                      </p:cBhvr>
                                      <p:to>
                                        <p:strVal val="visible"/>
                                      </p:to>
                                    </p:set>
                                    <p:animEffect transition="in" filter="fade">
                                      <p:cBhvr additive="base">
                                        <p:cTn id="76" dur="100"/>
                                        <p:tgtEl>
                                          <p:spTgt spid="116799"/>
                                        </p:tgtEl>
                                      </p:cBhvr>
                                    </p:animEffect>
                                    <p:anim calcmode="lin" valueType="num">
                                      <p:cBhvr additive="base">
                                        <p:cTn id="77" dur="400" fill="hold"/>
                                        <p:tgtEl>
                                          <p:spTgt spid="116799"/>
                                        </p:tgtEl>
                                        <p:attrNameLst>
                                          <p:attrName>ppt_x</p:attrName>
                                        </p:attrNameLst>
                                      </p:cBhvr>
                                      <p:tavLst>
                                        <p:tav tm="0">
                                          <p:val>
                                            <p:strVal val="#ppt_x"/>
                                          </p:val>
                                        </p:tav>
                                        <p:tav tm="100000">
                                          <p:val>
                                            <p:strVal val="#ppt_x"/>
                                          </p:val>
                                        </p:tav>
                                      </p:tavLst>
                                    </p:anim>
                                    <p:anim calcmode="lin" valueType="num">
                                      <p:cBhvr additive="base">
                                        <p:cTn id="78" dur="400" fill="hold"/>
                                        <p:tgtEl>
                                          <p:spTgt spid="116799"/>
                                        </p:tgtEl>
                                        <p:attrNameLst>
                                          <p:attrName>ppt_y</p:attrName>
                                        </p:attrNameLst>
                                      </p:cBhvr>
                                      <p:tavLst>
                                        <p:tav tm="0">
                                          <p:val>
                                            <p:strVal val="#ppt_y+0.31"/>
                                          </p:val>
                                        </p:tav>
                                        <p:tav tm="100000">
                                          <p:val>
                                            <p:strVal val="#ppt_y+0.31"/>
                                          </p:val>
                                        </p:tav>
                                      </p:tavLst>
                                    </p:anim>
                                    <p:anim calcmode="lin" valueType="num">
                                      <p:cBhvr additive="base">
                                        <p:cTn id="79" dur="600" decel="50000" fill="hold">
                                          <p:stCondLst>
                                            <p:cond delay="400"/>
                                          </p:stCondLst>
                                        </p:cTn>
                                        <p:tgtEl>
                                          <p:spTgt spid="116799"/>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additive="base">
                                        <p:cTn id="80" dur="600" decel="50000" fill="hold">
                                          <p:stCondLst>
                                            <p:cond delay="400"/>
                                          </p:stCondLst>
                                        </p:cTn>
                                        <p:tgtEl>
                                          <p:spTgt spid="116799"/>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81" fill="hold" nodeType="afterGroup">
                            <p:stCondLst>
                              <p:cond delay="4500"/>
                            </p:stCondLst>
                            <p:childTnLst>
                              <p:par>
                                <p:cTn id="82" presetID="18" presetClass="entr" presetSubtype="12" dur="500" fill="hold" nodeType="afterEffect">
                                  <p:stCondLst>
                                    <p:cond delay="2500"/>
                                  </p:stCondLst>
                                  <p:childTnLst>
                                    <p:set>
                                      <p:cBhvr additive="base">
                                        <p:cTn id="83" dur="1" fill="hold">
                                          <p:stCondLst>
                                            <p:cond delay="0"/>
                                          </p:stCondLst>
                                        </p:cTn>
                                        <p:tgtEl>
                                          <p:spTgt spid="116809"/>
                                        </p:tgtEl>
                                        <p:attrNameLst>
                                          <p:attrName>style.visibility</p:attrName>
                                        </p:attrNameLst>
                                      </p:cBhvr>
                                      <p:to>
                                        <p:strVal val="visible"/>
                                      </p:to>
                                    </p:set>
                                    <p:animEffect transition="in" filter="strips(downLeft)">
                                      <p:cBhvr additive="base">
                                        <p:cTn id="84" dur="500"/>
                                        <p:tgtEl>
                                          <p:spTgt spid="116809"/>
                                        </p:tgtEl>
                                      </p:cBhvr>
                                    </p:animEffect>
                                  </p:childTnLst>
                                </p:cTn>
                              </p:par>
                            </p:childTnLst>
                          </p:cTn>
                        </p:par>
                      </p:childTnLst>
                    </p:cTn>
                  </p:par>
                  <p:par>
                    <p:cTn id="85" fill="hold" nodeType="clickPar">
                      <p:stCondLst>
                        <p:cond delay="indefinite"/>
                        <p:cond evt="onBegin" delay="0">
                          <p:tn val="84"/>
                        </p:cond>
                      </p:stCondLst>
                      <p:childTnLst>
                        <p:par>
                          <p:cTn id="86" fill="hold" nodeType="afterGroup">
                            <p:stCondLst>
                              <p:cond delay="0"/>
                            </p:stCondLst>
                            <p:childTnLst>
                              <p:par>
                                <p:cTn id="87" presetID="18" presetClass="entr" presetSubtype="6" dur="500" fill="hold" nodeType="clickEffect">
                                  <p:stCondLst>
                                    <p:cond delay="0"/>
                                  </p:stCondLst>
                                  <p:childTnLst>
                                    <p:set>
                                      <p:cBhvr additive="base">
                                        <p:cTn id="88" dur="1" fill="hold">
                                          <p:stCondLst>
                                            <p:cond delay="0"/>
                                          </p:stCondLst>
                                        </p:cTn>
                                        <p:tgtEl>
                                          <p:spTgt spid="116763"/>
                                        </p:tgtEl>
                                        <p:attrNameLst>
                                          <p:attrName>style.visibility</p:attrName>
                                        </p:attrNameLst>
                                      </p:cBhvr>
                                      <p:to>
                                        <p:strVal val="visible"/>
                                      </p:to>
                                    </p:set>
                                    <p:animEffect transition="in" filter="strips(downRight)">
                                      <p:cBhvr additive="base">
                                        <p:cTn id="89" dur="500"/>
                                        <p:tgtEl>
                                          <p:spTgt spid="116763"/>
                                        </p:tgtEl>
                                      </p:cBhvr>
                                    </p:animEffect>
                                  </p:childTnLst>
                                </p:cTn>
                              </p:par>
                            </p:childTnLst>
                          </p:cTn>
                        </p:par>
                      </p:childTnLst>
                    </p:cTn>
                  </p:par>
                  <p:par>
                    <p:cTn id="90" fill="hold" nodeType="clickPar">
                      <p:stCondLst>
                        <p:cond delay="indefinite"/>
                        <p:cond evt="onBegin" delay="0">
                          <p:tn val="89"/>
                        </p:cond>
                      </p:stCondLst>
                      <p:childTnLst>
                        <p:par>
                          <p:cTn id="91" fill="hold" nodeType="afterGroup">
                            <p:stCondLst>
                              <p:cond delay="0"/>
                            </p:stCondLst>
                            <p:childTnLst>
                              <p:par>
                                <p:cTn id="92" presetID="18" presetClass="entr" presetSubtype="6" dur="500" fill="hold" nodeType="clickEffect">
                                  <p:stCondLst>
                                    <p:cond delay="0"/>
                                  </p:stCondLst>
                                  <p:childTnLst>
                                    <p:set>
                                      <p:cBhvr additive="base">
                                        <p:cTn id="93" dur="1" fill="hold">
                                          <p:stCondLst>
                                            <p:cond delay="0"/>
                                          </p:stCondLst>
                                        </p:cTn>
                                        <p:tgtEl>
                                          <p:spTgt spid="116793"/>
                                        </p:tgtEl>
                                        <p:attrNameLst>
                                          <p:attrName>style.visibility</p:attrName>
                                        </p:attrNameLst>
                                      </p:cBhvr>
                                      <p:to>
                                        <p:strVal val="visible"/>
                                      </p:to>
                                    </p:set>
                                    <p:animEffect transition="in" filter="strips(downRight)">
                                      <p:cBhvr additive="base">
                                        <p:cTn id="94" dur="500"/>
                                        <p:tgtEl>
                                          <p:spTgt spid="116793"/>
                                        </p:tgtEl>
                                      </p:cBhvr>
                                    </p:animEffect>
                                  </p:childTnLst>
                                </p:cTn>
                              </p:par>
                            </p:childTnLst>
                          </p:cTn>
                        </p:par>
                        <p:par>
                          <p:cTn id="95" fill="hold" nodeType="afterGroup">
                            <p:stCondLst>
                              <p:cond delay="500"/>
                            </p:stCondLst>
                            <p:childTnLst>
                              <p:par>
                                <p:cTn id="96" presetID="13" presetClass="entr" presetSubtype="16" dur="500" fill="hold" nodeType="afterEffect">
                                  <p:stCondLst>
                                    <p:cond delay="500"/>
                                  </p:stCondLst>
                                  <p:childTnLst>
                                    <p:set>
                                      <p:cBhvr additive="base">
                                        <p:cTn id="97" dur="1" fill="hold">
                                          <p:stCondLst>
                                            <p:cond delay="0"/>
                                          </p:stCondLst>
                                        </p:cTn>
                                        <p:tgtEl>
                                          <p:spTgt spid="116766"/>
                                        </p:tgtEl>
                                        <p:attrNameLst>
                                          <p:attrName>style.visibility</p:attrName>
                                        </p:attrNameLst>
                                      </p:cBhvr>
                                      <p:to>
                                        <p:strVal val="visible"/>
                                      </p:to>
                                    </p:set>
                                    <p:animEffect transition="in" filter="plus(in)">
                                      <p:cBhvr additive="base">
                                        <p:cTn id="98" dur="500"/>
                                        <p:tgtEl>
                                          <p:spTgt spid="116766"/>
                                        </p:tgtEl>
                                      </p:cBhvr>
                                    </p:animEffect>
                                  </p:childTnLst>
                                </p:cTn>
                              </p:par>
                            </p:childTnLst>
                          </p:cTn>
                        </p:par>
                        <p:par>
                          <p:cTn id="99" fill="hold" nodeType="afterGroup">
                            <p:stCondLst>
                              <p:cond delay="1500"/>
                            </p:stCondLst>
                            <p:childTnLst>
                              <p:par>
                                <p:cTn id="100" presetID="22" presetClass="entr" presetSubtype="1" dur="500" fill="hold" nodeType="afterEffect">
                                  <p:stCondLst>
                                    <p:cond delay="1000"/>
                                  </p:stCondLst>
                                  <p:childTnLst>
                                    <p:set>
                                      <p:cBhvr additive="base">
                                        <p:cTn id="101" dur="1" fill="hold">
                                          <p:stCondLst>
                                            <p:cond delay="0"/>
                                          </p:stCondLst>
                                        </p:cTn>
                                        <p:tgtEl>
                                          <p:spTgt spid="116795"/>
                                        </p:tgtEl>
                                        <p:attrNameLst>
                                          <p:attrName>style.visibility</p:attrName>
                                        </p:attrNameLst>
                                      </p:cBhvr>
                                      <p:to>
                                        <p:strVal val="visible"/>
                                      </p:to>
                                    </p:set>
                                    <p:animEffect transition="in" filter="wipe(up)">
                                      <p:cBhvr additive="base">
                                        <p:cTn id="102" dur="500"/>
                                        <p:tgtEl>
                                          <p:spTgt spid="116795"/>
                                        </p:tgtEl>
                                      </p:cBhvr>
                                    </p:animEffect>
                                  </p:childTnLst>
                                </p:cTn>
                              </p:par>
                            </p:childTnLst>
                          </p:cTn>
                        </p:par>
                        <p:par>
                          <p:cTn id="103" fill="hold" nodeType="afterGroup">
                            <p:stCondLst>
                              <p:cond delay="3000"/>
                            </p:stCondLst>
                            <p:childTnLst>
                              <p:par>
                                <p:cTn id="104" presetID="16" presetClass="entr" presetSubtype="37" dur="500" fill="hold" nodeType="afterEffect">
                                  <p:stCondLst>
                                    <p:cond delay="1500"/>
                                  </p:stCondLst>
                                  <p:childTnLst>
                                    <p:set>
                                      <p:cBhvr additive="base">
                                        <p:cTn id="105" dur="1" fill="hold">
                                          <p:stCondLst>
                                            <p:cond delay="0"/>
                                          </p:stCondLst>
                                        </p:cTn>
                                        <p:tgtEl>
                                          <p:spTgt spid="116769"/>
                                        </p:tgtEl>
                                        <p:attrNameLst>
                                          <p:attrName>style.visibility</p:attrName>
                                        </p:attrNameLst>
                                      </p:cBhvr>
                                      <p:to>
                                        <p:strVal val="visible"/>
                                      </p:to>
                                    </p:set>
                                    <p:animEffect transition="in" filter="barn(outVertical)">
                                      <p:cBhvr additive="base">
                                        <p:cTn id="106" dur="500"/>
                                        <p:tgtEl>
                                          <p:spTgt spid="116769"/>
                                        </p:tgtEl>
                                      </p:cBhvr>
                                    </p:animEffect>
                                  </p:childTnLst>
                                </p:cTn>
                              </p:par>
                            </p:childTnLst>
                          </p:cTn>
                        </p:par>
                      </p:childTnLst>
                    </p:cTn>
                  </p:par>
                  <p:par>
                    <p:cTn id="107" fill="hold" nodeType="clickPar">
                      <p:stCondLst>
                        <p:cond delay="indefinite"/>
                        <p:cond evt="onBegin" delay="0">
                          <p:tn val="106"/>
                        </p:cond>
                      </p:stCondLst>
                      <p:childTnLst>
                        <p:par>
                          <p:cTn id="108" fill="hold" nodeType="afterGroup">
                            <p:stCondLst>
                              <p:cond delay="0"/>
                            </p:stCondLst>
                            <p:childTnLst>
                              <p:par>
                                <p:cTn id="109" presetID="18" presetClass="entr" presetSubtype="12" dur="500" fill="hold" nodeType="clickEffect">
                                  <p:stCondLst>
                                    <p:cond delay="0"/>
                                  </p:stCondLst>
                                  <p:childTnLst>
                                    <p:set>
                                      <p:cBhvr additive="base">
                                        <p:cTn id="110" dur="1" fill="hold">
                                          <p:stCondLst>
                                            <p:cond delay="0"/>
                                          </p:stCondLst>
                                        </p:cTn>
                                        <p:tgtEl>
                                          <p:spTgt spid="116796"/>
                                        </p:tgtEl>
                                        <p:attrNameLst>
                                          <p:attrName>style.visibility</p:attrName>
                                        </p:attrNameLst>
                                      </p:cBhvr>
                                      <p:to>
                                        <p:strVal val="visible"/>
                                      </p:to>
                                    </p:set>
                                    <p:animEffect transition="in" filter="strips(downLeft)">
                                      <p:cBhvr additive="base">
                                        <p:cTn id="111" dur="500"/>
                                        <p:tgtEl>
                                          <p:spTgt spid="116796"/>
                                        </p:tgtEl>
                                      </p:cBhvr>
                                    </p:animEffect>
                                  </p:childTnLst>
                                </p:cTn>
                              </p:par>
                            </p:childTnLst>
                          </p:cTn>
                        </p:par>
                      </p:childTnLst>
                    </p:cTn>
                  </p:par>
                  <p:par>
                    <p:cTn id="112" fill="hold" nodeType="clickPar">
                      <p:stCondLst>
                        <p:cond delay="indefinite"/>
                        <p:cond evt="onBegin" delay="0">
                          <p:tn val="111"/>
                        </p:cond>
                      </p:stCondLst>
                      <p:childTnLst>
                        <p:par>
                          <p:cTn id="113" fill="hold" nodeType="afterGroup">
                            <p:stCondLst>
                              <p:cond delay="0"/>
                            </p:stCondLst>
                            <p:childTnLst>
                              <p:par>
                                <p:cTn id="114" presetID="18" presetClass="entr" presetSubtype="6" dur="500" fill="hold" nodeType="clickEffect">
                                  <p:stCondLst>
                                    <p:cond delay="0"/>
                                  </p:stCondLst>
                                  <p:childTnLst>
                                    <p:set>
                                      <p:cBhvr additive="base">
                                        <p:cTn id="115" dur="1" fill="hold">
                                          <p:stCondLst>
                                            <p:cond delay="0"/>
                                          </p:stCondLst>
                                        </p:cTn>
                                        <p:tgtEl>
                                          <p:spTgt spid="116843"/>
                                        </p:tgtEl>
                                        <p:attrNameLst>
                                          <p:attrName>style.visibility</p:attrName>
                                        </p:attrNameLst>
                                      </p:cBhvr>
                                      <p:to>
                                        <p:strVal val="visible"/>
                                      </p:to>
                                    </p:set>
                                    <p:animEffect transition="in" filter="strips(downRight)">
                                      <p:cBhvr additive="base">
                                        <p:cTn id="116" dur="500"/>
                                        <p:tgtEl>
                                          <p:spTgt spid="116843"/>
                                        </p:tgtEl>
                                      </p:cBhvr>
                                    </p:animEffect>
                                  </p:childTnLst>
                                </p:cTn>
                              </p:par>
                            </p:childTnLst>
                          </p:cTn>
                        </p:par>
                        <p:par>
                          <p:cTn id="117" fill="hold" nodeType="afterGroup">
                            <p:stCondLst>
                              <p:cond delay="500"/>
                            </p:stCondLst>
                            <p:childTnLst>
                              <p:par>
                                <p:cTn id="118" presetID="43" presetClass="entr" presetSubtype="0" dur="1000" fill="hold" nodeType="afterEffect">
                                  <p:stCondLst>
                                    <p:cond delay="500"/>
                                  </p:stCondLst>
                                  <p:childTnLst>
                                    <p:set>
                                      <p:cBhvr additive="base">
                                        <p:cTn id="119" dur="1" fill="hold">
                                          <p:stCondLst>
                                            <p:cond delay="0"/>
                                          </p:stCondLst>
                                        </p:cTn>
                                        <p:tgtEl>
                                          <p:spTgt spid="116772"/>
                                        </p:tgtEl>
                                        <p:attrNameLst>
                                          <p:attrName>style.visibility</p:attrName>
                                        </p:attrNameLst>
                                      </p:cBhvr>
                                      <p:to>
                                        <p:strVal val="visible"/>
                                      </p:to>
                                    </p:set>
                                    <p:animEffect transition="in" filter="fade">
                                      <p:cBhvr additive="base">
                                        <p:cTn id="120" dur="100"/>
                                        <p:tgtEl>
                                          <p:spTgt spid="116772"/>
                                        </p:tgtEl>
                                      </p:cBhvr>
                                    </p:animEffect>
                                    <p:anim calcmode="lin" valueType="num">
                                      <p:cBhvr additive="base">
                                        <p:cTn id="121" dur="400" fill="hold"/>
                                        <p:tgtEl>
                                          <p:spTgt spid="116772"/>
                                        </p:tgtEl>
                                        <p:attrNameLst>
                                          <p:attrName>ppt_x</p:attrName>
                                        </p:attrNameLst>
                                      </p:cBhvr>
                                      <p:tavLst>
                                        <p:tav tm="0">
                                          <p:val>
                                            <p:strVal val="#ppt_x"/>
                                          </p:val>
                                        </p:tav>
                                        <p:tav tm="100000">
                                          <p:val>
                                            <p:strVal val="#ppt_x"/>
                                          </p:val>
                                        </p:tav>
                                      </p:tavLst>
                                    </p:anim>
                                    <p:anim calcmode="lin" valueType="num">
                                      <p:cBhvr additive="base">
                                        <p:cTn id="122" dur="400" fill="hold"/>
                                        <p:tgtEl>
                                          <p:spTgt spid="116772"/>
                                        </p:tgtEl>
                                        <p:attrNameLst>
                                          <p:attrName>ppt_y</p:attrName>
                                        </p:attrNameLst>
                                      </p:cBhvr>
                                      <p:tavLst>
                                        <p:tav tm="0">
                                          <p:val>
                                            <p:strVal val="#ppt_y+0.31"/>
                                          </p:val>
                                        </p:tav>
                                        <p:tav tm="100000">
                                          <p:val>
                                            <p:strVal val="#ppt_y+0.31"/>
                                          </p:val>
                                        </p:tav>
                                      </p:tavLst>
                                    </p:anim>
                                    <p:anim calcmode="lin" valueType="num">
                                      <p:cBhvr additive="base">
                                        <p:cTn id="123" dur="600" decel="50000" fill="hold">
                                          <p:stCondLst>
                                            <p:cond delay="400"/>
                                          </p:stCondLst>
                                        </p:cTn>
                                        <p:tgtEl>
                                          <p:spTgt spid="11677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additive="base">
                                        <p:cTn id="124" dur="600" decel="50000" fill="hold">
                                          <p:stCondLst>
                                            <p:cond delay="400"/>
                                          </p:stCondLst>
                                        </p:cTn>
                                        <p:tgtEl>
                                          <p:spTgt spid="11677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125" fill="hold" nodeType="afterGroup">
                            <p:stCondLst>
                              <p:cond delay="2000"/>
                            </p:stCondLst>
                            <p:childTnLst>
                              <p:par>
                                <p:cTn id="126" presetID="18" presetClass="entr" presetSubtype="12" dur="500" fill="hold" nodeType="afterEffect">
                                  <p:stCondLst>
                                    <p:cond delay="1500"/>
                                  </p:stCondLst>
                                  <p:childTnLst>
                                    <p:set>
                                      <p:cBhvr additive="base">
                                        <p:cTn id="127" dur="1" fill="hold">
                                          <p:stCondLst>
                                            <p:cond delay="0"/>
                                          </p:stCondLst>
                                        </p:cTn>
                                        <p:tgtEl>
                                          <p:spTgt spid="116781"/>
                                        </p:tgtEl>
                                        <p:attrNameLst>
                                          <p:attrName>style.visibility</p:attrName>
                                        </p:attrNameLst>
                                      </p:cBhvr>
                                      <p:to>
                                        <p:strVal val="visible"/>
                                      </p:to>
                                    </p:set>
                                    <p:animEffect transition="in" filter="strips(downLeft)">
                                      <p:cBhvr additive="base">
                                        <p:cTn id="128" dur="500"/>
                                        <p:tgtEl>
                                          <p:spTgt spid="116781"/>
                                        </p:tgtEl>
                                      </p:cBhvr>
                                    </p:animEffect>
                                  </p:childTnLst>
                                </p:cTn>
                              </p:par>
                            </p:childTnLst>
                          </p:cTn>
                        </p:par>
                        <p:par>
                          <p:cTn id="129" fill="hold" nodeType="afterGroup">
                            <p:stCondLst>
                              <p:cond delay="4000"/>
                            </p:stCondLst>
                            <p:childTnLst>
                              <p:par>
                                <p:cTn id="130" presetID="18" presetClass="entr" presetSubtype="12" dur="500" fill="hold" nodeType="afterEffect">
                                  <p:stCondLst>
                                    <p:cond delay="2000"/>
                                  </p:stCondLst>
                                  <p:childTnLst>
                                    <p:set>
                                      <p:cBhvr additive="base">
                                        <p:cTn id="131" dur="1" fill="hold">
                                          <p:stCondLst>
                                            <p:cond delay="0"/>
                                          </p:stCondLst>
                                        </p:cTn>
                                        <p:tgtEl>
                                          <p:spTgt spid="116784"/>
                                        </p:tgtEl>
                                        <p:attrNameLst>
                                          <p:attrName>style.visibility</p:attrName>
                                        </p:attrNameLst>
                                      </p:cBhvr>
                                      <p:to>
                                        <p:strVal val="visible"/>
                                      </p:to>
                                    </p:set>
                                    <p:animEffect transition="in" filter="strips(downLeft)">
                                      <p:cBhvr additive="base">
                                        <p:cTn id="132" dur="500"/>
                                        <p:tgtEl>
                                          <p:spTgt spid="116784"/>
                                        </p:tgtEl>
                                      </p:cBhvr>
                                    </p:animEffect>
                                  </p:childTnLst>
                                </p:cTn>
                              </p:par>
                            </p:childTnLst>
                          </p:cTn>
                        </p:par>
                      </p:childTnLst>
                    </p:cTn>
                  </p:par>
                  <p:par>
                    <p:cTn id="133" fill="hold" nodeType="clickPar">
                      <p:stCondLst>
                        <p:cond delay="indefinite"/>
                        <p:cond evt="onBegin" delay="0">
                          <p:tn val="132"/>
                        </p:cond>
                      </p:stCondLst>
                      <p:childTnLst>
                        <p:par>
                          <p:cTn id="134" fill="hold" nodeType="afterGroup">
                            <p:stCondLst>
                              <p:cond delay="0"/>
                            </p:stCondLst>
                            <p:childTnLst>
                              <p:par>
                                <p:cTn id="135" presetID="18" presetClass="entr" presetSubtype="9" dur="500" fill="hold" nodeType="clickEffect">
                                  <p:stCondLst>
                                    <p:cond delay="0"/>
                                  </p:stCondLst>
                                  <p:childTnLst>
                                    <p:set>
                                      <p:cBhvr additive="base">
                                        <p:cTn id="136" dur="1" fill="hold">
                                          <p:stCondLst>
                                            <p:cond delay="0"/>
                                          </p:stCondLst>
                                        </p:cTn>
                                        <p:tgtEl>
                                          <p:spTgt spid="116833"/>
                                        </p:tgtEl>
                                        <p:attrNameLst>
                                          <p:attrName>style.visibility</p:attrName>
                                        </p:attrNameLst>
                                      </p:cBhvr>
                                      <p:to>
                                        <p:strVal val="visible"/>
                                      </p:to>
                                    </p:set>
                                    <p:animEffect transition="in" filter="strips(upLeft)">
                                      <p:cBhvr additive="base">
                                        <p:cTn id="137" dur="500"/>
                                        <p:tgtEl>
                                          <p:spTgt spid="1168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pSp>
        <p:nvGrpSpPr>
          <p:cNvPr id="117762" name=""/>
          <p:cNvGrpSpPr/>
          <p:nvPr/>
        </p:nvGrpSpPr>
        <p:grpSpPr>
          <a:xfrm>
            <a:off x="3441700" y="4110038"/>
            <a:ext cx="2303462" cy="792162"/>
            <a:chOff x="2290" y="2205"/>
            <a:chExt cx="1451" cy="499"/>
          </a:xfrm>
        </p:grpSpPr>
        <p:sp>
          <p:nvSpPr>
            <p:cNvPr id="117763" name=""/>
            <p:cNvSpPr/>
            <p:nvPr/>
          </p:nvSpPr>
          <p:spPr>
            <a:xfrm>
              <a:off x="2336" y="2205"/>
              <a:ext cx="1360" cy="499"/>
            </a:xfrm>
            <a:prstGeom prst="roundRect">
              <a:avLst>
                <a:gd name="adj" fmla="val 16667"/>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764" name=""/>
            <p:cNvSpPr/>
            <p:nvPr/>
          </p:nvSpPr>
          <p:spPr>
            <a:xfrm>
              <a:off x="2289" y="2205"/>
              <a:ext cx="1452" cy="48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Arial"/>
                  <a:ea typeface="方正姚体"/>
                </a:rPr>
                <a:t>标准差与平</a:t>
              </a:r>
              <a:r>
                <a:rPr lang="zh-CN" altLang="el-GR" sz="2200" b="1">
                  <a:solidFill>
                    <a:srgbClr val="000000"/>
                  </a:solidFill>
                  <a:latin typeface="Arial"/>
                  <a:ea typeface="方正姚体"/>
                </a:rPr>
                <a:t>均值的百分比值 </a:t>
              </a:r>
              <a:endParaRPr lang="zh-CN" altLang="en-US" sz="2200" b="1">
                <a:solidFill>
                  <a:srgbClr val="000000"/>
                </a:solidFill>
                <a:latin typeface="Arial"/>
                <a:ea typeface="方正姚体"/>
              </a:endParaRPr>
            </a:p>
          </p:txBody>
        </p:sp>
      </p:grpSp>
      <p:grpSp>
        <p:nvGrpSpPr>
          <p:cNvPr id="117818" name=""/>
          <p:cNvGrpSpPr/>
          <p:nvPr/>
        </p:nvGrpSpPr>
        <p:grpSpPr>
          <a:xfrm>
            <a:off x="3132138" y="5157788"/>
            <a:ext cx="2843212" cy="649288"/>
            <a:chOff x="1973" y="3249"/>
            <a:chExt cx="1791" cy="409"/>
          </a:xfrm>
        </p:grpSpPr>
        <p:sp>
          <p:nvSpPr>
            <p:cNvPr id="117766" name=""/>
            <p:cNvSpPr/>
            <p:nvPr/>
          </p:nvSpPr>
          <p:spPr>
            <a:xfrm>
              <a:off x="2032" y="3249"/>
              <a:ext cx="1678" cy="409"/>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768" name=""/>
            <p:cNvSpPr/>
            <p:nvPr/>
          </p:nvSpPr>
          <p:spPr>
            <a:xfrm>
              <a:off x="1972" y="3308"/>
              <a:ext cx="1793"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CV</a:t>
              </a:r>
              <a:r>
                <a:rPr lang="zh-CN" altLang="en-US" b="1">
                  <a:solidFill>
                    <a:srgbClr val="000000"/>
                  </a:solidFill>
                  <a:ea typeface="方正姚体"/>
                </a:rPr>
                <a:t>＝</a:t>
              </a:r>
              <a:r>
                <a:rPr lang="en-US" altLang="zh-CN" b="1">
                  <a:solidFill>
                    <a:srgbClr val="000000"/>
                  </a:solidFill>
                  <a:ea typeface="方正姚体"/>
                </a:rPr>
                <a:t>S / X×100% </a:t>
              </a:r>
              <a:endParaRPr lang="zh-CN" altLang="en-US" b="1">
                <a:solidFill>
                  <a:srgbClr val="000000"/>
                </a:solidFill>
                <a:ea typeface="方正姚体"/>
              </a:endParaRPr>
            </a:p>
          </p:txBody>
        </p:sp>
        <p:cxnSp>
          <p:nvCxnSpPr>
            <p:cNvPr id="117769" name=""/>
            <p:cNvCxnSpPr/>
            <p:nvPr/>
          </p:nvCxnSpPr>
          <p:spPr>
            <a:xfrm>
              <a:off x="2829" y="3368"/>
              <a:ext cx="136" cy="0"/>
            </a:xfrm>
            <a:prstGeom prst="line">
              <a:avLst/>
            </a:prstGeom>
            <a:noFill/>
            <a:ln w="19050">
              <a:solidFill>
                <a:schemeClr val="bg1"/>
              </a:solidFill>
              <a:miter lim="800000"/>
            </a:ln>
          </p:spPr>
        </p:cxnSp>
      </p:grpSp>
      <p:grpSp>
        <p:nvGrpSpPr>
          <p:cNvPr id="117770" name=""/>
          <p:cNvGrpSpPr/>
          <p:nvPr/>
        </p:nvGrpSpPr>
        <p:grpSpPr>
          <a:xfrm>
            <a:off x="6011862" y="5118100"/>
            <a:ext cx="1736725" cy="762000"/>
            <a:chOff x="3833" y="2795"/>
            <a:chExt cx="1094" cy="480"/>
          </a:xfrm>
        </p:grpSpPr>
        <p:sp>
          <p:nvSpPr>
            <p:cNvPr id="117771" name=""/>
            <p:cNvSpPr/>
            <p:nvPr/>
          </p:nvSpPr>
          <p:spPr>
            <a:xfrm>
              <a:off x="3838" y="2816"/>
              <a:ext cx="1089" cy="454"/>
            </a:xfrm>
            <a:prstGeom prst="roundRect">
              <a:avLst>
                <a:gd name="adj" fmla="val 16667"/>
              </a:avLst>
            </a:prstGeom>
            <a:solidFill>
              <a:srgbClr val="CCFFCC"/>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772" name=""/>
            <p:cNvSpPr/>
            <p:nvPr/>
          </p:nvSpPr>
          <p:spPr>
            <a:xfrm>
              <a:off x="3832" y="2795"/>
              <a:ext cx="1089" cy="48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Arial"/>
                  <a:ea typeface="方正姚体"/>
                </a:rPr>
                <a:t>一般要求变异系数＜</a:t>
              </a:r>
              <a:r>
                <a:rPr lang="en-US" altLang="zh-CN" sz="2200" b="1">
                  <a:solidFill>
                    <a:srgbClr val="000000"/>
                  </a:solidFill>
                  <a:latin typeface="Arial"/>
                  <a:ea typeface="方正姚体"/>
                </a:rPr>
                <a:t>5% </a:t>
              </a:r>
              <a:endParaRPr lang="zh-CN" altLang="en-US" sz="2200" b="1">
                <a:solidFill>
                  <a:srgbClr val="000000"/>
                </a:solidFill>
                <a:latin typeface="Arial"/>
                <a:ea typeface="方正姚体"/>
              </a:endParaRPr>
            </a:p>
          </p:txBody>
        </p:sp>
      </p:grpSp>
      <p:sp>
        <p:nvSpPr>
          <p:cNvPr id="117773" name=""/>
          <p:cNvSpPr/>
          <p:nvPr/>
        </p:nvSpPr>
        <p:spPr>
          <a:xfrm rot="4680000">
            <a:off x="5127625" y="3097212"/>
            <a:ext cx="142875" cy="1527175"/>
          </a:xfrm>
          <a:prstGeom prst="curvedRightArrow">
            <a:avLst>
              <a:gd name="adj1" fmla="val 207840"/>
              <a:gd name="adj2" fmla="val 425576"/>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774" name=""/>
          <p:cNvSpPr/>
          <p:nvPr/>
        </p:nvSpPr>
        <p:spPr>
          <a:xfrm rot="5400000">
            <a:off x="4491831" y="4906169"/>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7775" name=""/>
          <p:cNvGrpSpPr/>
          <p:nvPr/>
        </p:nvGrpSpPr>
        <p:grpSpPr>
          <a:xfrm>
            <a:off x="250825" y="5661025"/>
            <a:ext cx="2952750" cy="1008062"/>
            <a:chOff x="158" y="3182"/>
            <a:chExt cx="1860" cy="635"/>
          </a:xfrm>
        </p:grpSpPr>
        <p:sp>
          <p:nvSpPr>
            <p:cNvPr id="117776" name=""/>
            <p:cNvSpPr/>
            <p:nvPr/>
          </p:nvSpPr>
          <p:spPr>
            <a:xfrm>
              <a:off x="158" y="3182"/>
              <a:ext cx="1860" cy="635"/>
            </a:xfrm>
            <a:prstGeom prst="cloudCallout">
              <a:avLst>
                <a:gd name="adj1" fmla="val 53977"/>
                <a:gd name="adj2" fmla="val -54407"/>
              </a:avLst>
            </a:prstGeom>
            <a:solidFill>
              <a:srgbClr val="FFFFFF"/>
            </a:solidFill>
            <a:ln w="12700">
              <a:solidFill>
                <a:srgbClr val="00FF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7777" name=""/>
            <p:cNvSpPr/>
            <p:nvPr/>
          </p:nvSpPr>
          <p:spPr>
            <a:xfrm>
              <a:off x="294" y="3250"/>
              <a:ext cx="1635" cy="54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5000"/>
                </a:lnSpc>
                <a:spcBef>
                  <a:spcPct val="50000"/>
                </a:spcBef>
              </a:pPr>
              <a:r>
                <a:rPr lang="zh-CN" altLang="en-US" sz="2000" b="1">
                  <a:solidFill>
                    <a:srgbClr val="000000"/>
                  </a:solidFill>
                  <a:latin typeface="Arial"/>
                  <a:ea typeface="方正姚体"/>
                </a:rPr>
                <a:t>可用于比较不同</a:t>
              </a:r>
              <a:r>
                <a:rPr lang="zh-CN" altLang="el-GR" sz="2000" b="1">
                  <a:solidFill>
                    <a:srgbClr val="000000"/>
                  </a:solidFill>
                  <a:latin typeface="Arial"/>
                  <a:ea typeface="方正姚体"/>
                </a:rPr>
                <a:t>样</a:t>
              </a:r>
              <a:r>
                <a:rPr lang="zh-CN" altLang="en-US" sz="2000" b="1">
                  <a:solidFill>
                    <a:srgbClr val="000000"/>
                  </a:solidFill>
                  <a:latin typeface="Arial"/>
                  <a:ea typeface="方正姚体"/>
                </a:rPr>
                <a:t>本或不同检测方法误差的大小 </a:t>
              </a:r>
            </a:p>
          </p:txBody>
        </p:sp>
      </p:grpSp>
      <p:sp>
        <p:nvSpPr>
          <p:cNvPr id="117778" name=""/>
          <p:cNvSpPr/>
          <p:nvPr/>
        </p:nvSpPr>
        <p:spPr>
          <a:xfrm rot="5400000">
            <a:off x="6299994" y="4529931"/>
            <a:ext cx="1079500" cy="176212"/>
          </a:xfrm>
          <a:prstGeom prst="notchedRightArrow">
            <a:avLst>
              <a:gd name="adj1" fmla="val 50000"/>
              <a:gd name="adj2" fmla="val 15315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786"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787" name=""/>
          <p:cNvSpPr/>
          <p:nvPr/>
        </p:nvSpPr>
        <p:spPr>
          <a:xfrm rot="5400000">
            <a:off x="4508500" y="2644775"/>
            <a:ext cx="161925" cy="25400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7788" name=""/>
          <p:cNvGrpSpPr/>
          <p:nvPr/>
        </p:nvGrpSpPr>
        <p:grpSpPr>
          <a:xfrm>
            <a:off x="3263900" y="2892425"/>
            <a:ext cx="2665412" cy="504825"/>
            <a:chOff x="2056" y="1842"/>
            <a:chExt cx="1679" cy="318"/>
          </a:xfrm>
        </p:grpSpPr>
        <p:sp>
          <p:nvSpPr>
            <p:cNvPr id="117789" name=""/>
            <p:cNvSpPr/>
            <p:nvPr/>
          </p:nvSpPr>
          <p:spPr>
            <a:xfrm>
              <a:off x="2260" y="1842"/>
              <a:ext cx="1270" cy="318"/>
            </a:xfrm>
            <a:prstGeom prst="octagon">
              <a:avLst>
                <a:gd name="adj" fmla="val 29287"/>
              </a:avLst>
            </a:prstGeom>
            <a:solidFill>
              <a:srgbClr val="FFE3C7"/>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790" name=""/>
            <p:cNvSpPr/>
            <p:nvPr/>
          </p:nvSpPr>
          <p:spPr>
            <a:xfrm>
              <a:off x="2055" y="1851"/>
              <a:ext cx="1681"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离散程度指标 </a:t>
              </a:r>
            </a:p>
          </p:txBody>
        </p:sp>
      </p:grpSp>
      <p:grpSp>
        <p:nvGrpSpPr>
          <p:cNvPr id="117791" name=""/>
          <p:cNvGrpSpPr/>
          <p:nvPr/>
        </p:nvGrpSpPr>
        <p:grpSpPr>
          <a:xfrm>
            <a:off x="6084888" y="2389188"/>
            <a:ext cx="2159000" cy="581025"/>
            <a:chOff x="3833" y="1026"/>
            <a:chExt cx="1360" cy="366"/>
          </a:xfrm>
        </p:grpSpPr>
        <p:sp>
          <p:nvSpPr>
            <p:cNvPr id="117792" name=""/>
            <p:cNvSpPr/>
            <p:nvPr/>
          </p:nvSpPr>
          <p:spPr>
            <a:xfrm>
              <a:off x="3947" y="1026"/>
              <a:ext cx="1134" cy="363"/>
            </a:xfrm>
            <a:prstGeom prst="wedgeRoundRectCallout">
              <a:avLst>
                <a:gd name="adj1" fmla="val -95324"/>
                <a:gd name="adj2" fmla="val 83611"/>
                <a:gd name="adj3" fmla="val 16667"/>
              </a:avLst>
            </a:prstGeom>
            <a:solidFill>
              <a:srgbClr val="E7FB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7793" name=""/>
            <p:cNvSpPr/>
            <p:nvPr/>
          </p:nvSpPr>
          <p:spPr>
            <a:xfrm>
              <a:off x="3832" y="1026"/>
              <a:ext cx="1361"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评估数据精密度的方法 </a:t>
              </a:r>
            </a:p>
          </p:txBody>
        </p:sp>
      </p:grpSp>
      <p:grpSp>
        <p:nvGrpSpPr>
          <p:cNvPr id="117794" name=""/>
          <p:cNvGrpSpPr/>
          <p:nvPr/>
        </p:nvGrpSpPr>
        <p:grpSpPr>
          <a:xfrm>
            <a:off x="3479800" y="2098675"/>
            <a:ext cx="2232025" cy="568325"/>
            <a:chOff x="2200" y="1314"/>
            <a:chExt cx="1406" cy="358"/>
          </a:xfrm>
        </p:grpSpPr>
        <p:sp>
          <p:nvSpPr>
            <p:cNvPr id="117795" name=""/>
            <p:cNvSpPr/>
            <p:nvPr/>
          </p:nvSpPr>
          <p:spPr>
            <a:xfrm>
              <a:off x="2245" y="1314"/>
              <a:ext cx="1315"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796" name=""/>
            <p:cNvSpPr/>
            <p:nvPr/>
          </p:nvSpPr>
          <p:spPr>
            <a:xfrm>
              <a:off x="2199" y="1341"/>
              <a:ext cx="140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可信度的分析 </a:t>
              </a:r>
            </a:p>
          </p:txBody>
        </p:sp>
      </p:grpSp>
      <p:sp>
        <p:nvSpPr>
          <p:cNvPr id="117797" name=""/>
          <p:cNvSpPr/>
          <p:nvPr/>
        </p:nvSpPr>
        <p:spPr>
          <a:xfrm rot="4740000" flipH="1">
            <a:off x="2949575" y="2867025"/>
            <a:ext cx="109538" cy="1262062"/>
          </a:xfrm>
          <a:prstGeom prst="downArrow">
            <a:avLst>
              <a:gd name="adj1" fmla="val 50000"/>
              <a:gd name="adj2" fmla="val 28804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798" name=""/>
          <p:cNvSpPr/>
          <p:nvPr/>
        </p:nvSpPr>
        <p:spPr>
          <a:xfrm rot="16860000" flipH="1">
            <a:off x="6140450" y="2854325"/>
            <a:ext cx="109538" cy="1262062"/>
          </a:xfrm>
          <a:prstGeom prst="downArrow">
            <a:avLst>
              <a:gd name="adj1" fmla="val 50000"/>
              <a:gd name="adj2" fmla="val 28804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7799" name=""/>
          <p:cNvGrpSpPr/>
          <p:nvPr/>
        </p:nvGrpSpPr>
        <p:grpSpPr>
          <a:xfrm>
            <a:off x="1116012" y="3617912"/>
            <a:ext cx="2592388" cy="457200"/>
            <a:chOff x="793" y="1888"/>
            <a:chExt cx="1633" cy="288"/>
          </a:xfrm>
        </p:grpSpPr>
        <p:sp>
          <p:nvSpPr>
            <p:cNvPr id="117800" name=""/>
            <p:cNvSpPr/>
            <p:nvPr/>
          </p:nvSpPr>
          <p:spPr>
            <a:xfrm>
              <a:off x="852" y="1896"/>
              <a:ext cx="1497" cy="272"/>
            </a:xfrm>
            <a:prstGeom prst="octagon">
              <a:avLst>
                <a:gd name="adj" fmla="val 29287"/>
              </a:avLst>
            </a:prstGeom>
            <a:solidFill>
              <a:srgbClr val="FFFFCC"/>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801" name=""/>
            <p:cNvSpPr/>
            <p:nvPr/>
          </p:nvSpPr>
          <p:spPr>
            <a:xfrm>
              <a:off x="792" y="1888"/>
              <a:ext cx="1635"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标准差与标准误 </a:t>
              </a:r>
            </a:p>
          </p:txBody>
        </p:sp>
      </p:grpSp>
      <p:grpSp>
        <p:nvGrpSpPr>
          <p:cNvPr id="117802" name=""/>
          <p:cNvGrpSpPr/>
          <p:nvPr/>
        </p:nvGrpSpPr>
        <p:grpSpPr>
          <a:xfrm>
            <a:off x="5940425" y="3613150"/>
            <a:ext cx="1800225" cy="457200"/>
            <a:chOff x="3520" y="1885"/>
            <a:chExt cx="1134" cy="288"/>
          </a:xfrm>
        </p:grpSpPr>
        <p:sp>
          <p:nvSpPr>
            <p:cNvPr id="117803" name=""/>
            <p:cNvSpPr/>
            <p:nvPr/>
          </p:nvSpPr>
          <p:spPr>
            <a:xfrm>
              <a:off x="3560" y="1896"/>
              <a:ext cx="1044" cy="272"/>
            </a:xfrm>
            <a:prstGeom prst="octagon">
              <a:avLst>
                <a:gd name="adj" fmla="val 29287"/>
              </a:avLst>
            </a:prstGeom>
            <a:solidFill>
              <a:srgbClr val="FFFFCC"/>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804" name=""/>
            <p:cNvSpPr/>
            <p:nvPr/>
          </p:nvSpPr>
          <p:spPr>
            <a:xfrm>
              <a:off x="3519" y="1885"/>
              <a:ext cx="1135"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变异系数 </a:t>
              </a:r>
            </a:p>
          </p:txBody>
        </p:sp>
      </p:grpSp>
      <p:grpSp>
        <p:nvGrpSpPr>
          <p:cNvPr id="117805" name=""/>
          <p:cNvGrpSpPr/>
          <p:nvPr/>
        </p:nvGrpSpPr>
        <p:grpSpPr>
          <a:xfrm>
            <a:off x="7451725" y="3011488"/>
            <a:ext cx="1619250" cy="593725"/>
            <a:chOff x="4694" y="1434"/>
            <a:chExt cx="1020" cy="374"/>
          </a:xfrm>
        </p:grpSpPr>
        <p:sp>
          <p:nvSpPr>
            <p:cNvPr id="117806" name=""/>
            <p:cNvSpPr/>
            <p:nvPr/>
          </p:nvSpPr>
          <p:spPr>
            <a:xfrm>
              <a:off x="4793" y="1442"/>
              <a:ext cx="817" cy="363"/>
            </a:xfrm>
            <a:prstGeom prst="wedgeRoundRectCallout">
              <a:avLst>
                <a:gd name="adj1" fmla="val -73009"/>
                <a:gd name="adj2" fmla="val 92699"/>
                <a:gd name="adj3" fmla="val 16667"/>
              </a:avLst>
            </a:prstGeom>
            <a:solidFill>
              <a:srgbClr val="DDF9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7807" name=""/>
            <p:cNvSpPr/>
            <p:nvPr/>
          </p:nvSpPr>
          <p:spPr>
            <a:xfrm>
              <a:off x="4693" y="1434"/>
              <a:ext cx="1021" cy="373"/>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评估</a:t>
              </a:r>
              <a:r>
                <a:rPr lang="zh-CN" altLang="el-GR" sz="2000" b="1">
                  <a:solidFill>
                    <a:srgbClr val="000000"/>
                  </a:solidFill>
                  <a:latin typeface="Arial"/>
                  <a:ea typeface="方正姚体"/>
                </a:rPr>
                <a:t>分析结果的</a:t>
              </a:r>
              <a:r>
                <a:rPr lang="zh-CN" altLang="en-US" sz="2000" b="1">
                  <a:solidFill>
                    <a:srgbClr val="000000"/>
                  </a:solidFill>
                  <a:latin typeface="Arial"/>
                  <a:ea typeface="方正姚体"/>
                </a:rPr>
                <a:t>精密度</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117808" name=""/>
          <p:cNvGrpSpPr/>
          <p:nvPr/>
        </p:nvGrpSpPr>
        <p:grpSpPr>
          <a:xfrm>
            <a:off x="7489825" y="4151312"/>
            <a:ext cx="1547812" cy="588962"/>
            <a:chOff x="4718" y="2152"/>
            <a:chExt cx="975" cy="371"/>
          </a:xfrm>
        </p:grpSpPr>
        <p:sp>
          <p:nvSpPr>
            <p:cNvPr id="117809" name=""/>
            <p:cNvSpPr/>
            <p:nvPr/>
          </p:nvSpPr>
          <p:spPr>
            <a:xfrm>
              <a:off x="4801" y="2152"/>
              <a:ext cx="817" cy="363"/>
            </a:xfrm>
            <a:prstGeom prst="wedgeRoundRectCallout">
              <a:avLst>
                <a:gd name="adj1" fmla="val -69949"/>
                <a:gd name="adj2" fmla="val -99861"/>
                <a:gd name="adj3" fmla="val 16667"/>
              </a:avLst>
            </a:prstGeom>
            <a:solidFill>
              <a:srgbClr val="DDF9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7810" name=""/>
            <p:cNvSpPr/>
            <p:nvPr/>
          </p:nvSpPr>
          <p:spPr>
            <a:xfrm>
              <a:off x="4718" y="2157"/>
              <a:ext cx="976"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l-GR" sz="2000" b="1">
                  <a:solidFill>
                    <a:srgbClr val="000000"/>
                  </a:solidFill>
                  <a:latin typeface="Arial"/>
                  <a:ea typeface="方正姚体"/>
                </a:rPr>
                <a:t>反映了</a:t>
              </a:r>
              <a:r>
                <a:rPr lang="zh-CN" altLang="en-US" sz="2000" b="1">
                  <a:solidFill>
                    <a:srgbClr val="000000"/>
                  </a:solidFill>
                  <a:latin typeface="Arial"/>
                  <a:ea typeface="方正姚体"/>
                </a:rPr>
                <a:t>不确定度误差 </a:t>
              </a:r>
            </a:p>
          </p:txBody>
        </p:sp>
      </p:grpSp>
      <p:grpSp>
        <p:nvGrpSpPr>
          <p:cNvPr id="117811" name=""/>
          <p:cNvGrpSpPr/>
          <p:nvPr/>
        </p:nvGrpSpPr>
        <p:grpSpPr>
          <a:xfrm>
            <a:off x="1271588" y="-100012"/>
            <a:ext cx="6845300" cy="2000250"/>
            <a:chOff x="801" y="-63"/>
            <a:chExt cx="4312" cy="1260"/>
          </a:xfrm>
        </p:grpSpPr>
        <p:grpSp>
          <p:nvGrpSpPr>
            <p:cNvPr id="117812" name=""/>
            <p:cNvGrpSpPr/>
            <p:nvPr/>
          </p:nvGrpSpPr>
          <p:grpSpPr>
            <a:xfrm>
              <a:off x="2368" y="789"/>
              <a:ext cx="1027" cy="408"/>
              <a:chOff x="2352" y="789"/>
              <a:chExt cx="1027" cy="408"/>
            </a:xfrm>
          </p:grpSpPr>
          <p:sp>
            <p:nvSpPr>
              <p:cNvPr id="117813"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7814"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117815" name=""/>
            <p:cNvGrpSpPr/>
            <p:nvPr/>
          </p:nvGrpSpPr>
          <p:grpSpPr>
            <a:xfrm>
              <a:off x="801" y="-63"/>
              <a:ext cx="4312" cy="832"/>
              <a:chOff x="801" y="-63"/>
              <a:chExt cx="4312" cy="832"/>
            </a:xfrm>
          </p:grpSpPr>
          <p:sp>
            <p:nvSpPr>
              <p:cNvPr id="117816"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117817"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sp>
        <p:nvSpPr>
          <p:cNvPr id="117820" name="Date Placeholder 1"/>
          <p:cNvSpPr>
            <a:spLocks noGrp="1"/>
          </p:cNvSpPr>
          <p:nvPr>
            <p:ph type="dt" sz="half"/>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12" dur="500" fill="hold" nodeType="afterEffect">
                                  <p:stCondLst>
                                    <p:cond delay="0"/>
                                  </p:stCondLst>
                                  <p:childTnLst>
                                    <p:set>
                                      <p:cBhvr additive="base">
                                        <p:cTn id="6" dur="1" fill="hold">
                                          <p:stCondLst>
                                            <p:cond delay="0"/>
                                          </p:stCondLst>
                                        </p:cTn>
                                        <p:tgtEl>
                                          <p:spTgt spid="117773"/>
                                        </p:tgtEl>
                                        <p:attrNameLst>
                                          <p:attrName>style.visibility</p:attrName>
                                        </p:attrNameLst>
                                      </p:cBhvr>
                                      <p:to>
                                        <p:strVal val="visible"/>
                                      </p:to>
                                    </p:set>
                                    <p:animEffect transition="in" filter="strips(downLeft)">
                                      <p:cBhvr additive="base">
                                        <p:cTn id="7" dur="500"/>
                                        <p:tgtEl>
                                          <p:spTgt spid="117773"/>
                                        </p:tgtEl>
                                      </p:cBhvr>
                                    </p:animEffect>
                                  </p:childTnLst>
                                </p:cTn>
                              </p:par>
                            </p:childTnLst>
                          </p:cTn>
                        </p:par>
                        <p:par>
                          <p:cTn id="8" fill="hold" nodeType="afterGroup">
                            <p:stCondLst>
                              <p:cond delay="500"/>
                            </p:stCondLst>
                            <p:childTnLst>
                              <p:par>
                                <p:cTn id="9" presetID="16" presetClass="entr" presetSubtype="37" dur="500" fill="hold" nodeType="afterEffect">
                                  <p:stCondLst>
                                    <p:cond delay="500"/>
                                  </p:stCondLst>
                                  <p:childTnLst>
                                    <p:set>
                                      <p:cBhvr additive="base">
                                        <p:cTn id="10" dur="1" fill="hold">
                                          <p:stCondLst>
                                            <p:cond delay="0"/>
                                          </p:stCondLst>
                                        </p:cTn>
                                        <p:tgtEl>
                                          <p:spTgt spid="117762"/>
                                        </p:tgtEl>
                                        <p:attrNameLst>
                                          <p:attrName>style.visibility</p:attrName>
                                        </p:attrNameLst>
                                      </p:cBhvr>
                                      <p:to>
                                        <p:strVal val="visible"/>
                                      </p:to>
                                    </p:set>
                                    <p:animEffect transition="in" filter="barn(outVertical)">
                                      <p:cBhvr additive="base">
                                        <p:cTn id="11" dur="500"/>
                                        <p:tgtEl>
                                          <p:spTgt spid="117762"/>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22" presetClass="entr" presetSubtype="1" dur="500" fill="hold" nodeType="clickEffect">
                                  <p:stCondLst>
                                    <p:cond delay="0"/>
                                  </p:stCondLst>
                                  <p:childTnLst>
                                    <p:set>
                                      <p:cBhvr additive="base">
                                        <p:cTn id="15" dur="1" fill="hold">
                                          <p:stCondLst>
                                            <p:cond delay="0"/>
                                          </p:stCondLst>
                                        </p:cTn>
                                        <p:tgtEl>
                                          <p:spTgt spid="117774"/>
                                        </p:tgtEl>
                                        <p:attrNameLst>
                                          <p:attrName>style.visibility</p:attrName>
                                        </p:attrNameLst>
                                      </p:cBhvr>
                                      <p:to>
                                        <p:strVal val="visible"/>
                                      </p:to>
                                    </p:set>
                                    <p:animEffect transition="in" filter="wipe(up)">
                                      <p:cBhvr additive="base">
                                        <p:cTn id="16" dur="500"/>
                                        <p:tgtEl>
                                          <p:spTgt spid="117774"/>
                                        </p:tgtEl>
                                      </p:cBhvr>
                                    </p:animEffect>
                                  </p:childTnLst>
                                </p:cTn>
                              </p:par>
                            </p:childTnLst>
                          </p:cTn>
                        </p:par>
                        <p:par>
                          <p:cTn id="17" fill="hold" nodeType="afterGroup">
                            <p:stCondLst>
                              <p:cond delay="500"/>
                            </p:stCondLst>
                            <p:childTnLst>
                              <p:par>
                                <p:cTn id="18" presetID="50" presetClass="entr" presetSubtype="0" dur="500" decel="100000" fill="hold" nodeType="afterEffect">
                                  <p:stCondLst>
                                    <p:cond delay="500"/>
                                  </p:stCondLst>
                                  <p:childTnLst>
                                    <p:set>
                                      <p:cBhvr additive="base">
                                        <p:cTn id="19" dur="1" fill="hold">
                                          <p:stCondLst>
                                            <p:cond delay="0"/>
                                          </p:stCondLst>
                                        </p:cTn>
                                        <p:tgtEl>
                                          <p:spTgt spid="117818"/>
                                        </p:tgtEl>
                                        <p:attrNameLst>
                                          <p:attrName>style.visibility</p:attrName>
                                        </p:attrNameLst>
                                      </p:cBhvr>
                                      <p:to>
                                        <p:strVal val="visible"/>
                                      </p:to>
                                    </p:set>
                                    <p:anim calcmode="lin" valueType="num">
                                      <p:cBhvr additive="base">
                                        <p:cTn id="20" dur="500" fill="hold"/>
                                        <p:tgtEl>
                                          <p:spTgt spid="117818"/>
                                        </p:tgtEl>
                                        <p:attrNameLst>
                                          <p:attrName>ppt_w</p:attrName>
                                        </p:attrNameLst>
                                      </p:cBhvr>
                                      <p:tavLst>
                                        <p:tav tm="0">
                                          <p:val>
                                            <p:strVal val="#ppt_w+.3"/>
                                          </p:val>
                                        </p:tav>
                                        <p:tav tm="100000">
                                          <p:val>
                                            <p:strVal val="#ppt_w"/>
                                          </p:val>
                                        </p:tav>
                                      </p:tavLst>
                                    </p:anim>
                                    <p:anim calcmode="lin" valueType="num">
                                      <p:cBhvr additive="base">
                                        <p:cTn id="21" dur="500" fill="hold"/>
                                        <p:tgtEl>
                                          <p:spTgt spid="117818"/>
                                        </p:tgtEl>
                                        <p:attrNameLst>
                                          <p:attrName>ppt_h</p:attrName>
                                        </p:attrNameLst>
                                      </p:cBhvr>
                                      <p:tavLst>
                                        <p:tav tm="0">
                                          <p:val>
                                            <p:strVal val="#ppt_h"/>
                                          </p:val>
                                        </p:tav>
                                        <p:tav tm="100000">
                                          <p:val>
                                            <p:strVal val="#ppt_h"/>
                                          </p:val>
                                        </p:tav>
                                      </p:tavLst>
                                    </p:anim>
                                    <p:animEffect transition="in" filter="fade">
                                      <p:cBhvr additive="base">
                                        <p:cTn id="22" dur="500"/>
                                        <p:tgtEl>
                                          <p:spTgt spid="117818"/>
                                        </p:tgtEl>
                                      </p:cBhvr>
                                    </p:animEffect>
                                  </p:childTnLst>
                                </p:cTn>
                              </p:par>
                            </p:childTnLst>
                          </p:cTn>
                        </p:par>
                      </p:childTnLst>
                    </p:cTn>
                  </p:par>
                  <p:par>
                    <p:cTn id="23" fill="hold" nodeType="clickPar">
                      <p:stCondLst>
                        <p:cond delay="indefinite"/>
                        <p:cond evt="onBegin" delay="0">
                          <p:tn val="22"/>
                        </p:cond>
                      </p:stCondLst>
                      <p:childTnLst>
                        <p:par>
                          <p:cTn id="24" fill="hold" nodeType="afterGroup">
                            <p:stCondLst>
                              <p:cond delay="0"/>
                            </p:stCondLst>
                            <p:childTnLst>
                              <p:par>
                                <p:cTn id="25" presetID="18" presetClass="entr" presetSubtype="12" dur="500" fill="hold" nodeType="clickEffect">
                                  <p:stCondLst>
                                    <p:cond delay="0"/>
                                  </p:stCondLst>
                                  <p:childTnLst>
                                    <p:set>
                                      <p:cBhvr additive="base">
                                        <p:cTn id="26" dur="1" fill="hold">
                                          <p:stCondLst>
                                            <p:cond delay="0"/>
                                          </p:stCondLst>
                                        </p:cTn>
                                        <p:tgtEl>
                                          <p:spTgt spid="117805"/>
                                        </p:tgtEl>
                                        <p:attrNameLst>
                                          <p:attrName>style.visibility</p:attrName>
                                        </p:attrNameLst>
                                      </p:cBhvr>
                                      <p:to>
                                        <p:strVal val="visible"/>
                                      </p:to>
                                    </p:set>
                                    <p:animEffect transition="in" filter="strips(downLeft)">
                                      <p:cBhvr additive="base">
                                        <p:cTn id="27" dur="500"/>
                                        <p:tgtEl>
                                          <p:spTgt spid="117805"/>
                                        </p:tgtEl>
                                      </p:cBhvr>
                                    </p:animEffect>
                                  </p:childTnLst>
                                </p:cTn>
                              </p:par>
                            </p:childTnLst>
                          </p:cTn>
                        </p:par>
                        <p:par>
                          <p:cTn id="28" fill="hold" nodeType="afterGroup">
                            <p:stCondLst>
                              <p:cond delay="500"/>
                            </p:stCondLst>
                            <p:childTnLst>
                              <p:par>
                                <p:cTn id="29" presetID="18" presetClass="entr" presetSubtype="9" dur="500" fill="hold" nodeType="afterEffect">
                                  <p:stCondLst>
                                    <p:cond delay="500"/>
                                  </p:stCondLst>
                                  <p:childTnLst>
                                    <p:set>
                                      <p:cBhvr additive="base">
                                        <p:cTn id="30" dur="1" fill="hold">
                                          <p:stCondLst>
                                            <p:cond delay="0"/>
                                          </p:stCondLst>
                                        </p:cTn>
                                        <p:tgtEl>
                                          <p:spTgt spid="117808"/>
                                        </p:tgtEl>
                                        <p:attrNameLst>
                                          <p:attrName>style.visibility</p:attrName>
                                        </p:attrNameLst>
                                      </p:cBhvr>
                                      <p:to>
                                        <p:strVal val="visible"/>
                                      </p:to>
                                    </p:set>
                                    <p:animEffect transition="in" filter="strips(upLeft)">
                                      <p:cBhvr additive="base">
                                        <p:cTn id="31" dur="500"/>
                                        <p:tgtEl>
                                          <p:spTgt spid="117808"/>
                                        </p:tgtEl>
                                      </p:cBhvr>
                                    </p:animEffect>
                                  </p:childTnLst>
                                </p:cTn>
                              </p:par>
                            </p:childTnLst>
                          </p:cTn>
                        </p:par>
                      </p:childTnLst>
                    </p:cTn>
                  </p:par>
                  <p:par>
                    <p:cTn id="32" fill="hold" nodeType="clickPar">
                      <p:stCondLst>
                        <p:cond delay="indefinite"/>
                        <p:cond evt="onBegin" delay="0">
                          <p:tn val="31"/>
                        </p:cond>
                      </p:stCondLst>
                      <p:childTnLst>
                        <p:par>
                          <p:cTn id="33" fill="hold" nodeType="afterGroup">
                            <p:stCondLst>
                              <p:cond delay="0"/>
                            </p:stCondLst>
                            <p:childTnLst>
                              <p:par>
                                <p:cTn id="34" presetID="22" presetClass="entr" presetSubtype="1" dur="500" fill="hold" nodeType="clickEffect">
                                  <p:stCondLst>
                                    <p:cond delay="0"/>
                                  </p:stCondLst>
                                  <p:childTnLst>
                                    <p:set>
                                      <p:cBhvr additive="base">
                                        <p:cTn id="35" dur="1" fill="hold">
                                          <p:stCondLst>
                                            <p:cond delay="0"/>
                                          </p:stCondLst>
                                        </p:cTn>
                                        <p:tgtEl>
                                          <p:spTgt spid="117778"/>
                                        </p:tgtEl>
                                        <p:attrNameLst>
                                          <p:attrName>style.visibility</p:attrName>
                                        </p:attrNameLst>
                                      </p:cBhvr>
                                      <p:to>
                                        <p:strVal val="visible"/>
                                      </p:to>
                                    </p:set>
                                    <p:animEffect transition="in" filter="wipe(up)">
                                      <p:cBhvr additive="base">
                                        <p:cTn id="36" dur="500"/>
                                        <p:tgtEl>
                                          <p:spTgt spid="117778"/>
                                        </p:tgtEl>
                                      </p:cBhvr>
                                    </p:animEffect>
                                  </p:childTnLst>
                                </p:cTn>
                              </p:par>
                            </p:childTnLst>
                          </p:cTn>
                        </p:par>
                        <p:par>
                          <p:cTn id="37" fill="hold" nodeType="afterGroup">
                            <p:stCondLst>
                              <p:cond delay="500"/>
                            </p:stCondLst>
                            <p:childTnLst>
                              <p:par>
                                <p:cTn id="38" presetID="55" presetClass="entr" presetSubtype="0" dur="500" fill="hold" nodeType="afterEffect">
                                  <p:stCondLst>
                                    <p:cond delay="500"/>
                                  </p:stCondLst>
                                  <p:childTnLst>
                                    <p:set>
                                      <p:cBhvr additive="base">
                                        <p:cTn id="39" dur="1" fill="hold">
                                          <p:stCondLst>
                                            <p:cond delay="0"/>
                                          </p:stCondLst>
                                        </p:cTn>
                                        <p:tgtEl>
                                          <p:spTgt spid="117770"/>
                                        </p:tgtEl>
                                        <p:attrNameLst>
                                          <p:attrName>style.visibility</p:attrName>
                                        </p:attrNameLst>
                                      </p:cBhvr>
                                      <p:to>
                                        <p:strVal val="visible"/>
                                      </p:to>
                                    </p:set>
                                    <p:anim calcmode="lin" valueType="num">
                                      <p:cBhvr additive="base">
                                        <p:cTn id="40" dur="500" fill="hold"/>
                                        <p:tgtEl>
                                          <p:spTgt spid="117770"/>
                                        </p:tgtEl>
                                        <p:attrNameLst>
                                          <p:attrName>ppt_w</p:attrName>
                                        </p:attrNameLst>
                                      </p:cBhvr>
                                      <p:tavLst>
                                        <p:tav tm="0">
                                          <p:val>
                                            <p:strVal val="#ppt_w*0.70"/>
                                          </p:val>
                                        </p:tav>
                                        <p:tav tm="100000">
                                          <p:val>
                                            <p:strVal val="#ppt_w"/>
                                          </p:val>
                                        </p:tav>
                                      </p:tavLst>
                                    </p:anim>
                                    <p:anim calcmode="lin" valueType="num">
                                      <p:cBhvr additive="base">
                                        <p:cTn id="41" dur="500" fill="hold"/>
                                        <p:tgtEl>
                                          <p:spTgt spid="117770"/>
                                        </p:tgtEl>
                                        <p:attrNameLst>
                                          <p:attrName>ppt_h</p:attrName>
                                        </p:attrNameLst>
                                      </p:cBhvr>
                                      <p:tavLst>
                                        <p:tav tm="0">
                                          <p:val>
                                            <p:strVal val="#ppt_h"/>
                                          </p:val>
                                        </p:tav>
                                        <p:tav tm="100000">
                                          <p:val>
                                            <p:strVal val="#ppt_h"/>
                                          </p:val>
                                        </p:tav>
                                      </p:tavLst>
                                    </p:anim>
                                    <p:animEffect transition="in" filter="fade">
                                      <p:cBhvr additive="base">
                                        <p:cTn id="42" dur="500"/>
                                        <p:tgtEl>
                                          <p:spTgt spid="117770"/>
                                        </p:tgtEl>
                                      </p:cBhvr>
                                    </p:animEffect>
                                  </p:childTnLst>
                                </p:cTn>
                              </p:par>
                            </p:childTnLst>
                          </p:cTn>
                        </p:par>
                      </p:childTnLst>
                    </p:cTn>
                  </p:par>
                  <p:par>
                    <p:cTn id="43" fill="hold" nodeType="clickPar">
                      <p:stCondLst>
                        <p:cond delay="indefinite"/>
                        <p:cond evt="onBegin" delay="0">
                          <p:tn val="42"/>
                        </p:cond>
                      </p:stCondLst>
                      <p:childTnLst>
                        <p:par>
                          <p:cTn id="44" fill="hold" nodeType="afterGroup">
                            <p:stCondLst>
                              <p:cond delay="0"/>
                            </p:stCondLst>
                            <p:childTnLst>
                              <p:par>
                                <p:cTn id="45" presetID="18" presetClass="entr" presetSubtype="6" dur="500" fill="hold" nodeType="clickEffect">
                                  <p:stCondLst>
                                    <p:cond delay="0"/>
                                  </p:stCondLst>
                                  <p:childTnLst>
                                    <p:set>
                                      <p:cBhvr additive="base">
                                        <p:cTn id="46" dur="1" fill="hold">
                                          <p:stCondLst>
                                            <p:cond delay="0"/>
                                          </p:stCondLst>
                                        </p:cTn>
                                        <p:tgtEl>
                                          <p:spTgt spid="117775"/>
                                        </p:tgtEl>
                                        <p:attrNameLst>
                                          <p:attrName>style.visibility</p:attrName>
                                        </p:attrNameLst>
                                      </p:cBhvr>
                                      <p:to>
                                        <p:strVal val="visible"/>
                                      </p:to>
                                    </p:set>
                                    <p:animEffect transition="in" filter="strips(downRight)">
                                      <p:cBhvr additive="base">
                                        <p:cTn id="47" dur="500"/>
                                        <p:tgtEl>
                                          <p:spTgt spid="1177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8786" name=""/>
          <p:cNvSpPr/>
          <p:nvPr/>
        </p:nvSpPr>
        <p:spPr>
          <a:xfrm>
            <a:off x="1892300" y="4198938"/>
            <a:ext cx="5400675" cy="1600200"/>
          </a:xfrm>
          <a:prstGeom prst="roundRect">
            <a:avLst>
              <a:gd name="adj" fmla="val 16667"/>
            </a:avLst>
          </a:prstGeom>
          <a:solidFill>
            <a:schemeClr val="accent1"/>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8787" name=""/>
          <p:cNvGrpSpPr/>
          <p:nvPr/>
        </p:nvGrpSpPr>
        <p:grpSpPr>
          <a:xfrm>
            <a:off x="3225800" y="2892425"/>
            <a:ext cx="2736850" cy="457200"/>
            <a:chOff x="2042" y="1832"/>
            <a:chExt cx="1724" cy="288"/>
          </a:xfrm>
        </p:grpSpPr>
        <p:sp>
          <p:nvSpPr>
            <p:cNvPr id="118788" name=""/>
            <p:cNvSpPr/>
            <p:nvPr/>
          </p:nvSpPr>
          <p:spPr>
            <a:xfrm>
              <a:off x="2154" y="1842"/>
              <a:ext cx="1497" cy="273"/>
            </a:xfrm>
            <a:prstGeom prst="octagon">
              <a:avLst>
                <a:gd name="adj" fmla="val 29287"/>
              </a:avLst>
            </a:prstGeom>
            <a:solidFill>
              <a:srgbClr val="FFE3C7"/>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789" name=""/>
            <p:cNvSpPr/>
            <p:nvPr/>
          </p:nvSpPr>
          <p:spPr>
            <a:xfrm>
              <a:off x="2041" y="1832"/>
              <a:ext cx="1726"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可信区间的估计 </a:t>
              </a:r>
              <a:endParaRPr lang="zh-CN" altLang="en-US" b="1">
                <a:solidFill>
                  <a:srgbClr val="000000"/>
                </a:solidFill>
                <a:latin typeface="Arial"/>
                <a:ea typeface="方正姚体"/>
              </a:endParaRPr>
            </a:p>
          </p:txBody>
        </p:sp>
      </p:grpSp>
      <p:grpSp>
        <p:nvGrpSpPr>
          <p:cNvPr id="118790" name=""/>
          <p:cNvGrpSpPr/>
          <p:nvPr/>
        </p:nvGrpSpPr>
        <p:grpSpPr>
          <a:xfrm>
            <a:off x="1860550" y="4276725"/>
            <a:ext cx="5472112" cy="442912"/>
            <a:chOff x="1156" y="2410"/>
            <a:chExt cx="3447" cy="279"/>
          </a:xfrm>
        </p:grpSpPr>
        <p:sp>
          <p:nvSpPr>
            <p:cNvPr id="118791" name=""/>
            <p:cNvSpPr/>
            <p:nvPr/>
          </p:nvSpPr>
          <p:spPr>
            <a:xfrm>
              <a:off x="1464" y="2417"/>
              <a:ext cx="2812" cy="272"/>
            </a:xfrm>
            <a:prstGeom prst="rect">
              <a:avLst/>
            </a:prstGeom>
            <a:solidFill>
              <a:srgbClr val="FFF6E5"/>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792" name=""/>
            <p:cNvSpPr/>
            <p:nvPr/>
          </p:nvSpPr>
          <p:spPr>
            <a:xfrm>
              <a:off x="1154" y="2410"/>
              <a:ext cx="3450"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200" b="1">
                  <a:solidFill>
                    <a:srgbClr val="000000"/>
                  </a:solidFill>
                  <a:latin typeface="Arial"/>
                  <a:ea typeface="方正姚体"/>
                </a:rPr>
                <a:t>68%</a:t>
              </a:r>
              <a:r>
                <a:rPr lang="zh-CN" altLang="el-GR" sz="2200" b="1">
                  <a:solidFill>
                    <a:srgbClr val="000000"/>
                  </a:solidFill>
                  <a:latin typeface="Arial"/>
                  <a:ea typeface="方正姚体"/>
                </a:rPr>
                <a:t>的数值分布在</a:t>
              </a:r>
              <a:r>
                <a:rPr lang="el-GR" altLang="zh-CN" sz="2200" b="1">
                  <a:solidFill>
                    <a:srgbClr val="000000"/>
                  </a:solidFill>
                  <a:latin typeface="Arial"/>
                  <a:ea typeface="方正姚体"/>
                </a:rPr>
                <a:t>±1</a:t>
              </a:r>
              <a:r>
                <a:rPr lang="zh-CN" altLang="el-GR" sz="2200" b="1">
                  <a:solidFill>
                    <a:srgbClr val="000000"/>
                  </a:solidFill>
                  <a:latin typeface="Arial"/>
                  <a:ea typeface="方正姚体"/>
                </a:rPr>
                <a:t>个</a:t>
              </a:r>
              <a:r>
                <a:rPr lang="zh-CN" altLang="en-US" sz="2200" b="1">
                  <a:solidFill>
                    <a:srgbClr val="000000"/>
                  </a:solidFill>
                  <a:latin typeface="Arial"/>
                  <a:ea typeface="方正姚体"/>
                </a:rPr>
                <a:t>标准差之间</a:t>
              </a:r>
            </a:p>
          </p:txBody>
        </p:sp>
      </p:grpSp>
      <p:grpSp>
        <p:nvGrpSpPr>
          <p:cNvPr id="118793" name=""/>
          <p:cNvGrpSpPr/>
          <p:nvPr/>
        </p:nvGrpSpPr>
        <p:grpSpPr>
          <a:xfrm>
            <a:off x="1757362" y="4779962"/>
            <a:ext cx="5688012" cy="436562"/>
            <a:chOff x="1091" y="2727"/>
            <a:chExt cx="3583" cy="275"/>
          </a:xfrm>
        </p:grpSpPr>
        <p:sp>
          <p:nvSpPr>
            <p:cNvPr id="118794" name=""/>
            <p:cNvSpPr/>
            <p:nvPr/>
          </p:nvSpPr>
          <p:spPr>
            <a:xfrm>
              <a:off x="1464" y="2730"/>
              <a:ext cx="2812" cy="272"/>
            </a:xfrm>
            <a:prstGeom prst="rect">
              <a:avLst/>
            </a:prstGeom>
            <a:solidFill>
              <a:srgbClr val="FFF6E5"/>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795" name=""/>
            <p:cNvSpPr/>
            <p:nvPr/>
          </p:nvSpPr>
          <p:spPr>
            <a:xfrm>
              <a:off x="1089" y="2727"/>
              <a:ext cx="3587"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sz="2200" b="1">
                  <a:solidFill>
                    <a:srgbClr val="000000"/>
                  </a:solidFill>
                  <a:latin typeface="Arial"/>
                  <a:ea typeface="方正姚体"/>
                </a:rPr>
                <a:t>95%</a:t>
              </a:r>
              <a:r>
                <a:rPr lang="zh-CN" altLang="el-GR" sz="2200" b="1">
                  <a:solidFill>
                    <a:srgbClr val="000000"/>
                  </a:solidFill>
                  <a:latin typeface="Arial"/>
                  <a:ea typeface="方正姚体"/>
                </a:rPr>
                <a:t>的数值分布在</a:t>
              </a:r>
              <a:r>
                <a:rPr lang="el-GR" altLang="zh-CN" sz="2200" b="1">
                  <a:solidFill>
                    <a:srgbClr val="000000"/>
                  </a:solidFill>
                  <a:latin typeface="Arial"/>
                  <a:ea typeface="方正姚体"/>
                </a:rPr>
                <a:t>±2</a:t>
              </a:r>
              <a:r>
                <a:rPr lang="zh-CN" altLang="el-GR" sz="2200" b="1">
                  <a:solidFill>
                    <a:srgbClr val="000000"/>
                  </a:solidFill>
                  <a:latin typeface="Arial"/>
                  <a:ea typeface="方正姚体"/>
                </a:rPr>
                <a:t>个</a:t>
              </a:r>
              <a:r>
                <a:rPr lang="zh-CN" altLang="en-US" sz="2200" b="1">
                  <a:solidFill>
                    <a:srgbClr val="000000"/>
                  </a:solidFill>
                  <a:latin typeface="Arial"/>
                  <a:ea typeface="方正姚体"/>
                </a:rPr>
                <a:t>标准差之间</a:t>
              </a:r>
            </a:p>
          </p:txBody>
        </p:sp>
      </p:grpSp>
      <p:grpSp>
        <p:nvGrpSpPr>
          <p:cNvPr id="118796" name=""/>
          <p:cNvGrpSpPr/>
          <p:nvPr/>
        </p:nvGrpSpPr>
        <p:grpSpPr>
          <a:xfrm>
            <a:off x="1644650" y="5268912"/>
            <a:ext cx="5903912" cy="434975"/>
            <a:chOff x="1202" y="3035"/>
            <a:chExt cx="3719" cy="274"/>
          </a:xfrm>
        </p:grpSpPr>
        <p:sp>
          <p:nvSpPr>
            <p:cNvPr id="118797" name=""/>
            <p:cNvSpPr/>
            <p:nvPr/>
          </p:nvSpPr>
          <p:spPr>
            <a:xfrm>
              <a:off x="1414" y="3037"/>
              <a:ext cx="3276" cy="272"/>
            </a:xfrm>
            <a:prstGeom prst="rect">
              <a:avLst/>
            </a:prstGeom>
            <a:solidFill>
              <a:srgbClr val="FFF6E5"/>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798" name=""/>
            <p:cNvSpPr/>
            <p:nvPr/>
          </p:nvSpPr>
          <p:spPr>
            <a:xfrm>
              <a:off x="1200" y="3035"/>
              <a:ext cx="3723"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200" b="1">
                  <a:solidFill>
                    <a:srgbClr val="000000"/>
                  </a:solidFill>
                  <a:latin typeface="Arial"/>
                  <a:ea typeface="方正姚体"/>
                </a:rPr>
                <a:t>99.7%</a:t>
              </a:r>
              <a:r>
                <a:rPr lang="zh-CN" altLang="el-GR" sz="2200" b="1">
                  <a:solidFill>
                    <a:srgbClr val="000000"/>
                  </a:solidFill>
                  <a:latin typeface="Arial"/>
                  <a:ea typeface="方正姚体"/>
                </a:rPr>
                <a:t>的数值分布在</a:t>
              </a:r>
              <a:r>
                <a:rPr lang="el-GR" altLang="zh-CN" sz="2200" b="1">
                  <a:solidFill>
                    <a:srgbClr val="000000"/>
                  </a:solidFill>
                  <a:latin typeface="Arial"/>
                  <a:ea typeface="方正姚体"/>
                </a:rPr>
                <a:t>±3</a:t>
              </a:r>
              <a:r>
                <a:rPr lang="zh-CN" altLang="el-GR" sz="2200" b="1">
                  <a:solidFill>
                    <a:srgbClr val="000000"/>
                  </a:solidFill>
                  <a:latin typeface="Arial"/>
                  <a:ea typeface="方正姚体"/>
                </a:rPr>
                <a:t>个</a:t>
              </a:r>
              <a:r>
                <a:rPr lang="zh-CN" altLang="en-US" sz="2200" b="1">
                  <a:solidFill>
                    <a:srgbClr val="000000"/>
                  </a:solidFill>
                  <a:latin typeface="Arial"/>
                  <a:ea typeface="方正姚体"/>
                </a:rPr>
                <a:t>标准差的范围内 </a:t>
              </a:r>
            </a:p>
          </p:txBody>
        </p:sp>
      </p:grpSp>
      <p:grpSp>
        <p:nvGrpSpPr>
          <p:cNvPr id="118799" name=""/>
          <p:cNvGrpSpPr/>
          <p:nvPr/>
        </p:nvGrpSpPr>
        <p:grpSpPr>
          <a:xfrm>
            <a:off x="242888" y="4694238"/>
            <a:ext cx="1441450" cy="1081088"/>
            <a:chOff x="112" y="2422"/>
            <a:chExt cx="908" cy="681"/>
          </a:xfrm>
        </p:grpSpPr>
        <p:sp>
          <p:nvSpPr>
            <p:cNvPr id="118800" name=""/>
            <p:cNvSpPr/>
            <p:nvPr/>
          </p:nvSpPr>
          <p:spPr>
            <a:xfrm>
              <a:off x="154" y="2422"/>
              <a:ext cx="816" cy="681"/>
            </a:xfrm>
            <a:prstGeom prst="rect">
              <a:avLst/>
            </a:prstGeom>
            <a:solidFill>
              <a:schemeClr val="tx2"/>
            </a:solidFill>
            <a:ln w="28575">
              <a:solidFill>
                <a:srgbClr val="800000"/>
              </a:solidFill>
              <a:miter lim="800000"/>
            </a:ln>
          </p:spPr>
          <p:txBody>
            <a:bodyPr wrap="none"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8801" name=""/>
            <p:cNvSpPr/>
            <p:nvPr/>
          </p:nvSpPr>
          <p:spPr>
            <a:xfrm>
              <a:off x="112" y="2439"/>
              <a:ext cx="909" cy="62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l-GR" sz="2200" b="1">
                  <a:solidFill>
                    <a:srgbClr val="000000"/>
                  </a:solidFill>
                  <a:latin typeface="Arial"/>
                  <a:ea typeface="方正姚体"/>
                </a:rPr>
                <a:t>可以知道真实值存在的范围</a:t>
              </a:r>
              <a:r>
                <a:rPr lang="zh-CN" altLang="en-US" sz="2200" b="1">
                  <a:solidFill>
                    <a:srgbClr val="000000"/>
                  </a:solidFill>
                  <a:latin typeface="Arial"/>
                  <a:ea typeface="方正姚体"/>
                </a:rPr>
                <a:t> </a:t>
              </a:r>
            </a:p>
          </p:txBody>
        </p:sp>
      </p:grpSp>
      <p:grpSp>
        <p:nvGrpSpPr>
          <p:cNvPr id="118802" name=""/>
          <p:cNvGrpSpPr/>
          <p:nvPr/>
        </p:nvGrpSpPr>
        <p:grpSpPr>
          <a:xfrm>
            <a:off x="7366000" y="4262438"/>
            <a:ext cx="1727200" cy="1368425"/>
            <a:chOff x="4604" y="2422"/>
            <a:chExt cx="1088" cy="862"/>
          </a:xfrm>
        </p:grpSpPr>
        <p:sp>
          <p:nvSpPr>
            <p:cNvPr id="118803" name=""/>
            <p:cNvSpPr/>
            <p:nvPr/>
          </p:nvSpPr>
          <p:spPr>
            <a:xfrm>
              <a:off x="4664" y="2422"/>
              <a:ext cx="953" cy="862"/>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04" name=""/>
            <p:cNvSpPr/>
            <p:nvPr/>
          </p:nvSpPr>
          <p:spPr>
            <a:xfrm>
              <a:off x="4603" y="2432"/>
              <a:ext cx="1089" cy="81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l-GR" sz="2200" b="1">
                  <a:solidFill>
                    <a:srgbClr val="000000"/>
                  </a:solidFill>
                  <a:latin typeface="Arial"/>
                  <a:ea typeface="方正姚体"/>
                </a:rPr>
                <a:t>可以知道测得的</a:t>
              </a:r>
              <a:r>
                <a:rPr lang="zh-CN" altLang="en-US" sz="2200" b="1">
                  <a:solidFill>
                    <a:srgbClr val="000000"/>
                  </a:solidFill>
                  <a:latin typeface="Arial"/>
                  <a:ea typeface="方正姚体"/>
                </a:rPr>
                <a:t>平均</a:t>
              </a:r>
              <a:r>
                <a:rPr lang="zh-CN" altLang="el-GR" sz="2200" b="1">
                  <a:solidFill>
                    <a:srgbClr val="000000"/>
                  </a:solidFill>
                  <a:latin typeface="Arial"/>
                  <a:ea typeface="方正姚体"/>
                </a:rPr>
                <a:t>值有多大的可信度</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118805" name=""/>
          <p:cNvGrpSpPr/>
          <p:nvPr/>
        </p:nvGrpSpPr>
        <p:grpSpPr>
          <a:xfrm>
            <a:off x="3508375" y="3487738"/>
            <a:ext cx="2159000" cy="465138"/>
            <a:chOff x="2200" y="1842"/>
            <a:chExt cx="1360" cy="293"/>
          </a:xfrm>
        </p:grpSpPr>
        <p:sp>
          <p:nvSpPr>
            <p:cNvPr id="118806" name=""/>
            <p:cNvSpPr/>
            <p:nvPr/>
          </p:nvSpPr>
          <p:spPr>
            <a:xfrm>
              <a:off x="2401" y="1862"/>
              <a:ext cx="952" cy="273"/>
            </a:xfrm>
            <a:prstGeom prst="octagon">
              <a:avLst>
                <a:gd name="adj" fmla="val 29287"/>
              </a:avLst>
            </a:prstGeom>
            <a:solidFill>
              <a:srgbClr val="FFFFDD"/>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07" name=""/>
            <p:cNvSpPr/>
            <p:nvPr/>
          </p:nvSpPr>
          <p:spPr>
            <a:xfrm>
              <a:off x="2199" y="1842"/>
              <a:ext cx="1361"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置信区间</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118808" name=""/>
          <p:cNvGrpSpPr/>
          <p:nvPr/>
        </p:nvGrpSpPr>
        <p:grpSpPr>
          <a:xfrm>
            <a:off x="-20638" y="3189288"/>
            <a:ext cx="2016125" cy="457200"/>
            <a:chOff x="22" y="1736"/>
            <a:chExt cx="1270" cy="288"/>
          </a:xfrm>
        </p:grpSpPr>
        <p:sp>
          <p:nvSpPr>
            <p:cNvPr id="118809" name=""/>
            <p:cNvSpPr/>
            <p:nvPr/>
          </p:nvSpPr>
          <p:spPr>
            <a:xfrm>
              <a:off x="105" y="1752"/>
              <a:ext cx="1111" cy="272"/>
            </a:xfrm>
            <a:prstGeom prst="roundRect">
              <a:avLst>
                <a:gd name="adj" fmla="val 16667"/>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10" name=""/>
            <p:cNvSpPr/>
            <p:nvPr/>
          </p:nvSpPr>
          <p:spPr>
            <a:xfrm>
              <a:off x="21" y="1736"/>
              <a:ext cx="1271"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300" b="1">
                  <a:solidFill>
                    <a:srgbClr val="000000"/>
                  </a:solidFill>
                  <a:latin typeface="Arial"/>
                  <a:ea typeface="方正姚体"/>
                </a:rPr>
                <a:t>正态分布曲线</a:t>
              </a:r>
              <a:r>
                <a:rPr lang="zh-CN" altLang="en-US" b="1">
                  <a:solidFill>
                    <a:srgbClr val="000000"/>
                  </a:solidFill>
                  <a:latin typeface="Arial"/>
                  <a:ea typeface="方正姚体"/>
                </a:rPr>
                <a:t> </a:t>
              </a:r>
            </a:p>
          </p:txBody>
        </p:sp>
      </p:grpSp>
      <p:grpSp>
        <p:nvGrpSpPr>
          <p:cNvPr id="118811" name=""/>
          <p:cNvGrpSpPr/>
          <p:nvPr/>
        </p:nvGrpSpPr>
        <p:grpSpPr>
          <a:xfrm>
            <a:off x="7572375" y="3186112"/>
            <a:ext cx="1312862" cy="460375"/>
            <a:chOff x="4830" y="1734"/>
            <a:chExt cx="827" cy="290"/>
          </a:xfrm>
        </p:grpSpPr>
        <p:sp>
          <p:nvSpPr>
            <p:cNvPr id="118812" name=""/>
            <p:cNvSpPr/>
            <p:nvPr/>
          </p:nvSpPr>
          <p:spPr>
            <a:xfrm>
              <a:off x="4830" y="1752"/>
              <a:ext cx="827" cy="272"/>
            </a:xfrm>
            <a:prstGeom prst="roundRect">
              <a:avLst>
                <a:gd name="adj" fmla="val 16667"/>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13" name=""/>
            <p:cNvSpPr/>
            <p:nvPr/>
          </p:nvSpPr>
          <p:spPr>
            <a:xfrm>
              <a:off x="4886" y="1734"/>
              <a:ext cx="727"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300" b="1">
                  <a:solidFill>
                    <a:srgbClr val="000000"/>
                  </a:solidFill>
                  <a:latin typeface="Arial"/>
                  <a:ea typeface="方正姚体"/>
                </a:rPr>
                <a:t>标准差</a:t>
              </a:r>
            </a:p>
          </p:txBody>
        </p:sp>
      </p:grpSp>
      <p:sp>
        <p:nvSpPr>
          <p:cNvPr id="118814" name=""/>
          <p:cNvSpPr/>
          <p:nvPr/>
        </p:nvSpPr>
        <p:spPr>
          <a:xfrm rot="5400000">
            <a:off x="4516438" y="2644775"/>
            <a:ext cx="152400"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8866" name=""/>
          <p:cNvGrpSpPr/>
          <p:nvPr/>
        </p:nvGrpSpPr>
        <p:grpSpPr>
          <a:xfrm>
            <a:off x="5437188" y="3384550"/>
            <a:ext cx="1655762" cy="581025"/>
            <a:chOff x="3425" y="2132"/>
            <a:chExt cx="1043" cy="366"/>
          </a:xfrm>
        </p:grpSpPr>
        <p:sp>
          <p:nvSpPr>
            <p:cNvPr id="118816" name=""/>
            <p:cNvSpPr/>
            <p:nvPr/>
          </p:nvSpPr>
          <p:spPr>
            <a:xfrm>
              <a:off x="3541" y="2157"/>
              <a:ext cx="816" cy="318"/>
            </a:xfrm>
            <a:prstGeom prst="wedgeRoundRectCallout">
              <a:avLst>
                <a:gd name="adj1" fmla="val -122426"/>
                <a:gd name="adj2" fmla="val 79245"/>
                <a:gd name="adj3" fmla="val 16667"/>
              </a:avLst>
            </a:prstGeom>
            <a:solidFill>
              <a:schemeClr val="tx2"/>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8817" name=""/>
            <p:cNvSpPr/>
            <p:nvPr/>
          </p:nvSpPr>
          <p:spPr>
            <a:xfrm>
              <a:off x="3424" y="2132"/>
              <a:ext cx="1044"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l-GR" sz="2000" b="1">
                  <a:solidFill>
                    <a:srgbClr val="000000"/>
                  </a:solidFill>
                  <a:latin typeface="Arial"/>
                  <a:ea typeface="方正姚体"/>
                </a:rPr>
                <a:t>在正态分布情况下</a:t>
              </a:r>
              <a:endParaRPr lang="zh-CN" altLang="en-US" sz="2000" b="1">
                <a:solidFill>
                  <a:srgbClr val="000000"/>
                </a:solidFill>
                <a:latin typeface="Arial"/>
                <a:ea typeface="方正姚体"/>
              </a:endParaRPr>
            </a:p>
          </p:txBody>
        </p:sp>
      </p:grpSp>
      <p:sp>
        <p:nvSpPr>
          <p:cNvPr id="118818" name=""/>
          <p:cNvSpPr/>
          <p:nvPr/>
        </p:nvSpPr>
        <p:spPr>
          <a:xfrm rot="5400000">
            <a:off x="4525169" y="3944144"/>
            <a:ext cx="134938"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19" name=""/>
          <p:cNvSpPr/>
          <p:nvPr/>
        </p:nvSpPr>
        <p:spPr>
          <a:xfrm rot="5400000">
            <a:off x="531812" y="4038600"/>
            <a:ext cx="881062" cy="207962"/>
          </a:xfrm>
          <a:prstGeom prst="notchedRightArrow">
            <a:avLst>
              <a:gd name="adj1" fmla="val 50000"/>
              <a:gd name="adj2" fmla="val 105916"/>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20" name=""/>
          <p:cNvSpPr/>
          <p:nvPr/>
        </p:nvSpPr>
        <p:spPr>
          <a:xfrm rot="5400000">
            <a:off x="7969250" y="3857625"/>
            <a:ext cx="534988" cy="192088"/>
          </a:xfrm>
          <a:prstGeom prst="notchedRightArrow">
            <a:avLst>
              <a:gd name="adj1" fmla="val 50000"/>
              <a:gd name="adj2" fmla="val 69628"/>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8821" name=""/>
          <p:cNvGrpSpPr/>
          <p:nvPr/>
        </p:nvGrpSpPr>
        <p:grpSpPr>
          <a:xfrm>
            <a:off x="2316162" y="5900738"/>
            <a:ext cx="4343400" cy="768350"/>
            <a:chOff x="1474" y="3461"/>
            <a:chExt cx="2736" cy="484"/>
          </a:xfrm>
        </p:grpSpPr>
        <p:sp>
          <p:nvSpPr>
            <p:cNvPr id="118822" name=""/>
            <p:cNvSpPr/>
            <p:nvPr/>
          </p:nvSpPr>
          <p:spPr>
            <a:xfrm>
              <a:off x="1693" y="3483"/>
              <a:ext cx="2449" cy="454"/>
            </a:xfrm>
            <a:prstGeom prst="rect">
              <a:avLst/>
            </a:prstGeom>
            <a:solidFill>
              <a:schemeClr val="tx2"/>
            </a:solidFill>
            <a:ln w="28575">
              <a:solidFill>
                <a:srgbClr val="00FFFF"/>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23" name=""/>
            <p:cNvSpPr/>
            <p:nvPr/>
          </p:nvSpPr>
          <p:spPr>
            <a:xfrm>
              <a:off x="1473" y="3574"/>
              <a:ext cx="1862"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ea typeface="方正姚体"/>
                </a:rPr>
                <a:t>置信区间</a:t>
              </a:r>
              <a:r>
                <a:rPr lang="en-US" altLang="zh-CN" b="1">
                  <a:solidFill>
                    <a:srgbClr val="000000"/>
                  </a:solidFill>
                  <a:ea typeface="方正姚体"/>
                </a:rPr>
                <a:t>(</a:t>
              </a:r>
              <a:r>
                <a:rPr lang="el-GR" altLang="zh-CN" b="1">
                  <a:solidFill>
                    <a:srgbClr val="000000"/>
                  </a:solidFill>
                  <a:ea typeface="方正姚体"/>
                </a:rPr>
                <a:t>CI</a:t>
              </a:r>
              <a:r>
                <a:rPr lang="en-US" altLang="zh-CN" b="1">
                  <a:solidFill>
                    <a:srgbClr val="000000"/>
                  </a:solidFill>
                  <a:ea typeface="方正姚体"/>
                </a:rPr>
                <a:t>)</a:t>
              </a:r>
              <a:r>
                <a:rPr lang="zh-CN" altLang="el-GR" b="1">
                  <a:solidFill>
                    <a:srgbClr val="000000"/>
                  </a:solidFill>
                  <a:ea typeface="方正姚体"/>
                </a:rPr>
                <a:t>＝</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nvGrpSpPr>
            <p:cNvPr id="118824" name=""/>
            <p:cNvGrpSpPr/>
            <p:nvPr/>
          </p:nvGrpSpPr>
          <p:grpSpPr>
            <a:xfrm>
              <a:off x="2985" y="3574"/>
              <a:ext cx="363" cy="288"/>
              <a:chOff x="3243" y="3521"/>
              <a:chExt cx="363" cy="288"/>
            </a:xfrm>
          </p:grpSpPr>
          <p:sp>
            <p:nvSpPr>
              <p:cNvPr id="118825" name=""/>
              <p:cNvSpPr/>
              <p:nvPr/>
            </p:nvSpPr>
            <p:spPr>
              <a:xfrm>
                <a:off x="3243" y="3521"/>
                <a:ext cx="363"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X</a:t>
                </a:r>
                <a:endParaRPr lang="zh-CN" altLang="en-US" b="1">
                  <a:solidFill>
                    <a:srgbClr val="000000"/>
                  </a:solidFill>
                  <a:ea typeface="方正姚体"/>
                </a:endParaRPr>
              </a:p>
            </p:txBody>
          </p:sp>
          <p:cxnSp>
            <p:nvCxnSpPr>
              <p:cNvPr id="118826" name=""/>
              <p:cNvCxnSpPr/>
              <p:nvPr/>
            </p:nvCxnSpPr>
            <p:spPr>
              <a:xfrm>
                <a:off x="3350" y="3582"/>
                <a:ext cx="136" cy="0"/>
              </a:xfrm>
              <a:prstGeom prst="line">
                <a:avLst/>
              </a:prstGeom>
              <a:noFill/>
              <a:ln w="19050">
                <a:solidFill>
                  <a:schemeClr val="bg1"/>
                </a:solidFill>
                <a:miter lim="800000"/>
              </a:ln>
            </p:spPr>
          </p:cxnSp>
        </p:grpSp>
        <p:sp>
          <p:nvSpPr>
            <p:cNvPr id="118827" name=""/>
            <p:cNvSpPr/>
            <p:nvPr/>
          </p:nvSpPr>
          <p:spPr>
            <a:xfrm>
              <a:off x="3107" y="3560"/>
              <a:ext cx="786"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100">
                  <a:solidFill>
                    <a:srgbClr val="000000"/>
                  </a:solidFill>
                  <a:effectLst>
                    <a:outerShdw blurRad="38100" dist="38100" dir="2700000" algn="tl">
                      <a:schemeClr val="bg2"/>
                    </a:outerShdw>
                  </a:effectLst>
                  <a:latin typeface="宋体" pitchFamily="2" charset="-122"/>
                  <a:ea typeface="方正姚体"/>
                </a:rPr>
                <a:t> </a:t>
              </a:r>
              <a:r>
                <a:rPr lang="el-GR" altLang="zh-CN" b="1">
                  <a:solidFill>
                    <a:srgbClr val="000000"/>
                  </a:solidFill>
                  <a:ea typeface="方正姚体"/>
                </a:rPr>
                <a:t>±</a:t>
              </a:r>
              <a:r>
                <a:rPr lang="en-US" altLang="zh-CN" b="1">
                  <a:solidFill>
                    <a:srgbClr val="000000"/>
                  </a:solidFill>
                  <a:ea typeface="方正姚体"/>
                </a:rPr>
                <a:t> </a:t>
              </a:r>
              <a:r>
                <a:rPr lang="el-GR" altLang="zh-CN" b="1">
                  <a:solidFill>
                    <a:srgbClr val="000000"/>
                  </a:solidFill>
                  <a:ea typeface="方正姚体"/>
                </a:rPr>
                <a:t>t</a:t>
              </a:r>
              <a:r>
                <a:rPr lang="en-US" altLang="zh-CN" b="1">
                  <a:solidFill>
                    <a:srgbClr val="000000"/>
                  </a:solidFill>
                  <a:ea typeface="方正姚体"/>
                </a:rPr>
                <a:t> </a:t>
              </a:r>
              <a:r>
                <a:rPr lang="el-GR" altLang="zh-CN" sz="2000" b="1">
                  <a:solidFill>
                    <a:srgbClr val="000000"/>
                  </a:solidFill>
                  <a:ea typeface="方正姚体"/>
                </a:rPr>
                <a:t>×</a:t>
              </a:r>
              <a:r>
                <a:rPr lang="en-US" altLang="zh-CN" b="1">
                  <a:solidFill>
                    <a:srgbClr val="000000"/>
                  </a:solidFill>
                  <a:ea typeface="方正姚体"/>
                </a:rPr>
                <a:t>  </a:t>
              </a:r>
              <a:endParaRPr lang="zh-CN" altLang="en-US" b="1">
                <a:solidFill>
                  <a:srgbClr val="000000"/>
                </a:solidFill>
                <a:ea typeface="方正姚体"/>
              </a:endParaRPr>
            </a:p>
          </p:txBody>
        </p:sp>
        <p:grpSp>
          <p:nvGrpSpPr>
            <p:cNvPr id="118828" name=""/>
            <p:cNvGrpSpPr/>
            <p:nvPr/>
          </p:nvGrpSpPr>
          <p:grpSpPr>
            <a:xfrm>
              <a:off x="3604" y="3461"/>
              <a:ext cx="606" cy="484"/>
              <a:chOff x="4435" y="3400"/>
              <a:chExt cx="606" cy="484"/>
            </a:xfrm>
          </p:grpSpPr>
          <p:grpSp>
            <p:nvGrpSpPr>
              <p:cNvPr id="118829" name=""/>
              <p:cNvGrpSpPr/>
              <p:nvPr/>
            </p:nvGrpSpPr>
            <p:grpSpPr>
              <a:xfrm>
                <a:off x="4435" y="3624"/>
                <a:ext cx="590" cy="260"/>
                <a:chOff x="2608" y="3884"/>
                <a:chExt cx="590" cy="260"/>
              </a:xfrm>
            </p:grpSpPr>
            <p:sp>
              <p:nvSpPr>
                <p:cNvPr id="118830" name=""/>
                <p:cNvSpPr/>
                <p:nvPr/>
              </p:nvSpPr>
              <p:spPr>
                <a:xfrm>
                  <a:off x="2608" y="3884"/>
                  <a:ext cx="591"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sz="2100" b="1">
                      <a:solidFill>
                        <a:srgbClr val="000000"/>
                      </a:solidFill>
                      <a:latin typeface="宋体" pitchFamily="2" charset="-122"/>
                      <a:ea typeface="方正姚体"/>
                    </a:rPr>
                    <a:t>√n</a:t>
                  </a:r>
                  <a:endParaRPr lang="zh-CN" altLang="en-US" sz="2100" b="1">
                    <a:solidFill>
                      <a:srgbClr val="000000"/>
                    </a:solidFill>
                    <a:latin typeface="宋体" pitchFamily="2" charset="-122"/>
                    <a:ea typeface="方正姚体"/>
                  </a:endParaRPr>
                </a:p>
              </p:txBody>
            </p:sp>
            <p:cxnSp>
              <p:nvCxnSpPr>
                <p:cNvPr id="118831" name=""/>
                <p:cNvCxnSpPr/>
                <p:nvPr/>
              </p:nvCxnSpPr>
              <p:spPr>
                <a:xfrm>
                  <a:off x="2896" y="3966"/>
                  <a:ext cx="181" cy="0"/>
                </a:xfrm>
                <a:prstGeom prst="line">
                  <a:avLst/>
                </a:prstGeom>
                <a:noFill/>
                <a:ln w="19050">
                  <a:solidFill>
                    <a:schemeClr val="bg1"/>
                  </a:solidFill>
                  <a:miter lim="800000"/>
                </a:ln>
              </p:spPr>
            </p:cxnSp>
          </p:grpSp>
          <p:sp>
            <p:nvSpPr>
              <p:cNvPr id="118832" name=""/>
              <p:cNvSpPr/>
              <p:nvPr/>
            </p:nvSpPr>
            <p:spPr>
              <a:xfrm>
                <a:off x="4542" y="3400"/>
                <a:ext cx="4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S</a:t>
                </a:r>
                <a:endParaRPr lang="zh-CN" altLang="en-US" b="1">
                  <a:solidFill>
                    <a:srgbClr val="000000"/>
                  </a:solidFill>
                  <a:ea typeface="方正姚体"/>
                </a:endParaRPr>
              </a:p>
            </p:txBody>
          </p:sp>
          <p:cxnSp>
            <p:nvCxnSpPr>
              <p:cNvPr id="118833" name=""/>
              <p:cNvCxnSpPr/>
              <p:nvPr/>
            </p:nvCxnSpPr>
            <p:spPr>
              <a:xfrm>
                <a:off x="4641" y="3657"/>
                <a:ext cx="272" cy="0"/>
              </a:xfrm>
              <a:prstGeom prst="line">
                <a:avLst/>
              </a:prstGeom>
              <a:noFill/>
              <a:ln w="19050">
                <a:solidFill>
                  <a:schemeClr val="bg1"/>
                </a:solidFill>
                <a:miter lim="800000"/>
              </a:ln>
            </p:spPr>
          </p:cxnSp>
        </p:grpSp>
      </p:grpSp>
      <p:grpSp>
        <p:nvGrpSpPr>
          <p:cNvPr id="118834" name=""/>
          <p:cNvGrpSpPr/>
          <p:nvPr/>
        </p:nvGrpSpPr>
        <p:grpSpPr>
          <a:xfrm>
            <a:off x="6500812" y="5776912"/>
            <a:ext cx="1295400" cy="412750"/>
            <a:chOff x="4105" y="3639"/>
            <a:chExt cx="816" cy="260"/>
          </a:xfrm>
        </p:grpSpPr>
        <p:sp>
          <p:nvSpPr>
            <p:cNvPr id="118835" name=""/>
            <p:cNvSpPr/>
            <p:nvPr/>
          </p:nvSpPr>
          <p:spPr>
            <a:xfrm>
              <a:off x="4172" y="3701"/>
              <a:ext cx="680" cy="181"/>
            </a:xfrm>
            <a:prstGeom prst="wedgeRoundRectCallout">
              <a:avLst>
                <a:gd name="adj1" fmla="val -136324"/>
                <a:gd name="adj2" fmla="val 108009"/>
                <a:gd name="adj3" fmla="val 16667"/>
              </a:avLst>
            </a:prstGeom>
            <a:solidFill>
              <a:srgbClr val="FFFFFF"/>
            </a:solidFill>
            <a:ln w="12700">
              <a:solidFill>
                <a:srgbClr val="00FF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8836" name=""/>
            <p:cNvSpPr/>
            <p:nvPr/>
          </p:nvSpPr>
          <p:spPr>
            <a:xfrm>
              <a:off x="4105" y="3639"/>
              <a:ext cx="817"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000" b="1">
                  <a:solidFill>
                    <a:srgbClr val="000000"/>
                  </a:solidFill>
                  <a:latin typeface="Arial"/>
                  <a:ea typeface="方正姚体"/>
                </a:rPr>
                <a:t>置信系数</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grpSp>
      <p:grpSp>
        <p:nvGrpSpPr>
          <p:cNvPr id="118837" name=""/>
          <p:cNvGrpSpPr/>
          <p:nvPr/>
        </p:nvGrpSpPr>
        <p:grpSpPr>
          <a:xfrm>
            <a:off x="7540625" y="6094412"/>
            <a:ext cx="1511300" cy="641350"/>
            <a:chOff x="4604" y="3839"/>
            <a:chExt cx="952" cy="404"/>
          </a:xfrm>
        </p:grpSpPr>
        <p:sp>
          <p:nvSpPr>
            <p:cNvPr id="118838" name=""/>
            <p:cNvSpPr/>
            <p:nvPr/>
          </p:nvSpPr>
          <p:spPr>
            <a:xfrm>
              <a:off x="4659" y="3868"/>
              <a:ext cx="842" cy="363"/>
            </a:xfrm>
            <a:prstGeom prst="roundRect">
              <a:avLst>
                <a:gd name="adj" fmla="val 16667"/>
              </a:avLst>
            </a:prstGeom>
            <a:solidFill>
              <a:srgbClr val="E5FFE5"/>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39" name=""/>
            <p:cNvSpPr/>
            <p:nvPr/>
          </p:nvSpPr>
          <p:spPr>
            <a:xfrm>
              <a:off x="4604" y="3839"/>
              <a:ext cx="953" cy="404"/>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l-GR" sz="2000" b="1">
                  <a:solidFill>
                    <a:srgbClr val="000000"/>
                  </a:solidFill>
                  <a:latin typeface="Arial"/>
                  <a:ea typeface="方正姚体"/>
                </a:rPr>
                <a:t>可在数据手册上查到</a:t>
              </a:r>
              <a:r>
                <a:rPr lang="zh-CN" altLang="en-US" sz="2000" b="1">
                  <a:solidFill>
                    <a:srgbClr val="000000"/>
                  </a:solidFill>
                  <a:latin typeface="Arial"/>
                  <a:ea typeface="方正姚体"/>
                </a:rPr>
                <a:t> </a:t>
              </a:r>
            </a:p>
          </p:txBody>
        </p:sp>
      </p:grpSp>
      <p:sp>
        <p:nvSpPr>
          <p:cNvPr id="118840" name=""/>
          <p:cNvSpPr/>
          <p:nvPr/>
        </p:nvSpPr>
        <p:spPr>
          <a:xfrm rot="11280000" flipH="1">
            <a:off x="7743825" y="5834062"/>
            <a:ext cx="639762" cy="188912"/>
          </a:xfrm>
          <a:prstGeom prst="curvedUpArrow">
            <a:avLst>
              <a:gd name="adj1" fmla="val 65850"/>
              <a:gd name="adj2" fmla="val 134835"/>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48"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18849" name=""/>
          <p:cNvGrpSpPr/>
          <p:nvPr/>
        </p:nvGrpSpPr>
        <p:grpSpPr>
          <a:xfrm>
            <a:off x="3479800" y="2098675"/>
            <a:ext cx="2232025" cy="568325"/>
            <a:chOff x="2200" y="1314"/>
            <a:chExt cx="1406" cy="358"/>
          </a:xfrm>
        </p:grpSpPr>
        <p:sp>
          <p:nvSpPr>
            <p:cNvPr id="118850" name=""/>
            <p:cNvSpPr/>
            <p:nvPr/>
          </p:nvSpPr>
          <p:spPr>
            <a:xfrm>
              <a:off x="2245" y="1314"/>
              <a:ext cx="1315"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51" name=""/>
            <p:cNvSpPr/>
            <p:nvPr/>
          </p:nvSpPr>
          <p:spPr>
            <a:xfrm>
              <a:off x="2199" y="1341"/>
              <a:ext cx="140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可信度的分析 </a:t>
              </a:r>
            </a:p>
          </p:txBody>
        </p:sp>
      </p:grpSp>
      <p:grpSp>
        <p:nvGrpSpPr>
          <p:cNvPr id="118852" name=""/>
          <p:cNvGrpSpPr/>
          <p:nvPr/>
        </p:nvGrpSpPr>
        <p:grpSpPr>
          <a:xfrm>
            <a:off x="1271588" y="-100012"/>
            <a:ext cx="6845300" cy="2000250"/>
            <a:chOff x="801" y="-63"/>
            <a:chExt cx="4312" cy="1260"/>
          </a:xfrm>
        </p:grpSpPr>
        <p:grpSp>
          <p:nvGrpSpPr>
            <p:cNvPr id="118853" name=""/>
            <p:cNvGrpSpPr/>
            <p:nvPr/>
          </p:nvGrpSpPr>
          <p:grpSpPr>
            <a:xfrm>
              <a:off x="2368" y="789"/>
              <a:ext cx="1027" cy="408"/>
              <a:chOff x="2352" y="789"/>
              <a:chExt cx="1027" cy="408"/>
            </a:xfrm>
          </p:grpSpPr>
          <p:sp>
            <p:nvSpPr>
              <p:cNvPr id="118854"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55"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118856" name=""/>
            <p:cNvGrpSpPr/>
            <p:nvPr/>
          </p:nvGrpSpPr>
          <p:grpSpPr>
            <a:xfrm>
              <a:off x="801" y="-63"/>
              <a:ext cx="4312" cy="832"/>
              <a:chOff x="801" y="-63"/>
              <a:chExt cx="4312" cy="832"/>
            </a:xfrm>
          </p:grpSpPr>
          <p:sp>
            <p:nvSpPr>
              <p:cNvPr id="118857"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118858"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sp>
        <p:nvSpPr>
          <p:cNvPr id="118859" name=""/>
          <p:cNvSpPr/>
          <p:nvPr/>
        </p:nvSpPr>
        <p:spPr>
          <a:xfrm>
            <a:off x="2266950" y="5905500"/>
            <a:ext cx="288925" cy="215900"/>
          </a:xfrm>
          <a:prstGeom prst="actionButtonForwardNext">
            <a:avLst/>
          </a:prstGeom>
          <a:solidFill>
            <a:srgbClr val="00FFFF"/>
          </a:solidFill>
          <a:ln>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18864" name=""/>
          <p:cNvSpPr/>
          <p:nvPr/>
        </p:nvSpPr>
        <p:spPr>
          <a:xfrm>
            <a:off x="6948201" y="6237288"/>
            <a:ext cx="576838" cy="411891"/>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100" b="1">
                <a:solidFill>
                  <a:srgbClr val="000000"/>
                </a:solidFill>
                <a:latin typeface="宋体" pitchFamily="2" charset="-122"/>
                <a:ea typeface="方正姚体"/>
              </a:rPr>
              <a:t>☞</a:t>
            </a:r>
            <a:endParaRPr lang="zh-CN" altLang="en-US" sz="2100" b="1">
              <a:solidFill>
                <a:srgbClr val="000000"/>
              </a:solidFill>
              <a:latin typeface="宋体" pitchFamily="2" charset="-122"/>
              <a:ea typeface="方正姚体"/>
            </a:endParaRPr>
          </a:p>
        </p:txBody>
      </p:sp>
      <p:grpSp>
        <p:nvGrpSpPr>
          <p:cNvPr id="118867" name=""/>
          <p:cNvGrpSpPr/>
          <p:nvPr/>
        </p:nvGrpSpPr>
        <p:grpSpPr>
          <a:xfrm>
            <a:off x="1895475" y="2992438"/>
            <a:ext cx="1512888" cy="581025"/>
            <a:chOff x="1156" y="1842"/>
            <a:chExt cx="953" cy="366"/>
          </a:xfrm>
        </p:grpSpPr>
        <p:sp>
          <p:nvSpPr>
            <p:cNvPr id="118868" name=""/>
            <p:cNvSpPr/>
            <p:nvPr/>
          </p:nvSpPr>
          <p:spPr>
            <a:xfrm>
              <a:off x="1205" y="1842"/>
              <a:ext cx="862" cy="363"/>
            </a:xfrm>
            <a:prstGeom prst="wedgeRoundRectCallout">
              <a:avLst>
                <a:gd name="adj1" fmla="val 100810"/>
                <a:gd name="adj2" fmla="val 73968"/>
                <a:gd name="adj3" fmla="val 16667"/>
              </a:avLst>
            </a:prstGeom>
            <a:solidFill>
              <a:srgbClr val="EBFFFF"/>
            </a:solidFill>
            <a:ln>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18869" name=""/>
            <p:cNvSpPr/>
            <p:nvPr/>
          </p:nvSpPr>
          <p:spPr>
            <a:xfrm>
              <a:off x="1156" y="1842"/>
              <a:ext cx="954"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平均值所存在的范围</a:t>
              </a:r>
            </a:p>
          </p:txBody>
        </p:sp>
      </p:grpSp>
      <p:sp>
        <p:nvSpPr>
          <p:cNvPr id="118870" name="Date Placeholder 1"/>
          <p:cNvSpPr>
            <a:spLocks noGrp="1"/>
          </p:cNvSpPr>
          <p:nvPr>
            <p:ph type="dt" sz="half"/>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additive="base">
                                        <p:cTn id="6" dur="1" fill="hold">
                                          <p:stCondLst>
                                            <p:cond delay="0"/>
                                          </p:stCondLst>
                                        </p:cTn>
                                        <p:tgtEl>
                                          <p:spTgt spid="118814"/>
                                        </p:tgtEl>
                                        <p:attrNameLst>
                                          <p:attrName>style.visibility</p:attrName>
                                        </p:attrNameLst>
                                      </p:cBhvr>
                                      <p:to>
                                        <p:strVal val="visible"/>
                                      </p:to>
                                    </p:set>
                                    <p:animEffect transition="in" filter="wipe(up)">
                                      <p:cBhvr additive="base">
                                        <p:cTn id="7" dur="500"/>
                                        <p:tgtEl>
                                          <p:spTgt spid="118814"/>
                                        </p:tgtEl>
                                      </p:cBhvr>
                                    </p:animEffect>
                                  </p:childTnLst>
                                </p:cTn>
                              </p:par>
                            </p:childTnLst>
                          </p:cTn>
                        </p:par>
                        <p:par>
                          <p:cTn id="8" fill="hold" nodeType="afterGroup">
                            <p:stCondLst>
                              <p:cond delay="500"/>
                            </p:stCondLst>
                            <p:childTnLst>
                              <p:par>
                                <p:cTn id="9" presetID="3" presetClass="entr" presetSubtype="5" dur="500" fill="hold" nodeType="afterEffect">
                                  <p:stCondLst>
                                    <p:cond delay="500"/>
                                  </p:stCondLst>
                                  <p:childTnLst>
                                    <p:set>
                                      <p:cBhvr additive="base">
                                        <p:cTn id="10" dur="1" fill="hold">
                                          <p:stCondLst>
                                            <p:cond delay="0"/>
                                          </p:stCondLst>
                                        </p:cTn>
                                        <p:tgtEl>
                                          <p:spTgt spid="118787"/>
                                        </p:tgtEl>
                                        <p:attrNameLst>
                                          <p:attrName>style.visibility</p:attrName>
                                        </p:attrNameLst>
                                      </p:cBhvr>
                                      <p:to>
                                        <p:strVal val="visible"/>
                                      </p:to>
                                    </p:set>
                                    <p:animEffect transition="in" filter="blinds(vertical)">
                                      <p:cBhvr additive="base">
                                        <p:cTn id="11" dur="500"/>
                                        <p:tgtEl>
                                          <p:spTgt spid="118787"/>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3" presetClass="entr" presetSubtype="5" dur="500" fill="hold" nodeType="clickEffect">
                                  <p:stCondLst>
                                    <p:cond delay="0"/>
                                  </p:stCondLst>
                                  <p:childTnLst>
                                    <p:set>
                                      <p:cBhvr additive="base">
                                        <p:cTn id="15" dur="1" fill="hold">
                                          <p:stCondLst>
                                            <p:cond delay="0"/>
                                          </p:stCondLst>
                                        </p:cTn>
                                        <p:tgtEl>
                                          <p:spTgt spid="118805"/>
                                        </p:tgtEl>
                                        <p:attrNameLst>
                                          <p:attrName>style.visibility</p:attrName>
                                        </p:attrNameLst>
                                      </p:cBhvr>
                                      <p:to>
                                        <p:strVal val="visible"/>
                                      </p:to>
                                    </p:set>
                                    <p:animEffect transition="in" filter="blinds(vertical)">
                                      <p:cBhvr additive="base">
                                        <p:cTn id="16" dur="500"/>
                                        <p:tgtEl>
                                          <p:spTgt spid="118805"/>
                                        </p:tgtEl>
                                      </p:cBhvr>
                                    </p:animEffect>
                                  </p:childTnLst>
                                </p:cTn>
                              </p:par>
                            </p:childTnLst>
                          </p:cTn>
                        </p:par>
                        <p:par>
                          <p:cTn id="17" fill="hold" nodeType="afterGroup">
                            <p:stCondLst>
                              <p:cond delay="500"/>
                            </p:stCondLst>
                            <p:childTnLst>
                              <p:par>
                                <p:cTn id="18" presetID="18" presetClass="entr" presetSubtype="6" dur="500" fill="hold" nodeType="afterEffect">
                                  <p:stCondLst>
                                    <p:cond delay="500"/>
                                  </p:stCondLst>
                                  <p:childTnLst>
                                    <p:set>
                                      <p:cBhvr additive="base">
                                        <p:cTn id="19" dur="1" fill="hold">
                                          <p:stCondLst>
                                            <p:cond delay="0"/>
                                          </p:stCondLst>
                                        </p:cTn>
                                        <p:tgtEl>
                                          <p:spTgt spid="118867"/>
                                        </p:tgtEl>
                                        <p:attrNameLst>
                                          <p:attrName>style.visibility</p:attrName>
                                        </p:attrNameLst>
                                      </p:cBhvr>
                                      <p:to>
                                        <p:strVal val="visible"/>
                                      </p:to>
                                    </p:set>
                                    <p:animEffect transition="in" filter="strips(downRight)">
                                      <p:cBhvr additive="base">
                                        <p:cTn id="20" dur="500"/>
                                        <p:tgtEl>
                                          <p:spTgt spid="118867"/>
                                        </p:tgtEl>
                                      </p:cBhvr>
                                    </p:animEffect>
                                  </p:childTnLst>
                                </p:cTn>
                              </p:par>
                            </p:childTnLst>
                          </p:cTn>
                        </p:par>
                      </p:childTnLst>
                    </p:cTn>
                  </p:par>
                  <p:par>
                    <p:cTn id="21" fill="hold" nodeType="clickPar">
                      <p:stCondLst>
                        <p:cond delay="indefinite"/>
                        <p:cond evt="onBegin" delay="0">
                          <p:tn val="20"/>
                        </p:cond>
                      </p:stCondLst>
                      <p:childTnLst>
                        <p:par>
                          <p:cTn id="22" fill="hold" nodeType="afterGroup">
                            <p:stCondLst>
                              <p:cond delay="0"/>
                            </p:stCondLst>
                            <p:childTnLst>
                              <p:par>
                                <p:cTn id="23" presetID="22" presetClass="entr" presetSubtype="1" dur="500" fill="hold" nodeType="clickEffect">
                                  <p:stCondLst>
                                    <p:cond delay="0"/>
                                  </p:stCondLst>
                                  <p:childTnLst>
                                    <p:set>
                                      <p:cBhvr additive="base">
                                        <p:cTn id="24" dur="1" fill="hold">
                                          <p:stCondLst>
                                            <p:cond delay="0"/>
                                          </p:stCondLst>
                                        </p:cTn>
                                        <p:tgtEl>
                                          <p:spTgt spid="118818"/>
                                        </p:tgtEl>
                                        <p:attrNameLst>
                                          <p:attrName>style.visibility</p:attrName>
                                        </p:attrNameLst>
                                      </p:cBhvr>
                                      <p:to>
                                        <p:strVal val="visible"/>
                                      </p:to>
                                    </p:set>
                                    <p:animEffect transition="in" filter="wipe(up)">
                                      <p:cBhvr additive="base">
                                        <p:cTn id="25" dur="500"/>
                                        <p:tgtEl>
                                          <p:spTgt spid="118818"/>
                                        </p:tgtEl>
                                      </p:cBhvr>
                                    </p:animEffect>
                                  </p:childTnLst>
                                </p:cTn>
                              </p:par>
                            </p:childTnLst>
                          </p:cTn>
                        </p:par>
                        <p:par>
                          <p:cTn id="26" fill="hold" nodeType="afterGroup">
                            <p:stCondLst>
                              <p:cond delay="500"/>
                            </p:stCondLst>
                            <p:childTnLst>
                              <p:par>
                                <p:cTn id="27" presetID="18" presetClass="entr" presetSubtype="12" dur="500" fill="hold" nodeType="afterEffect">
                                  <p:stCondLst>
                                    <p:cond delay="500"/>
                                  </p:stCondLst>
                                  <p:childTnLst>
                                    <p:set>
                                      <p:cBhvr additive="base">
                                        <p:cTn id="28" dur="1" fill="hold">
                                          <p:stCondLst>
                                            <p:cond delay="0"/>
                                          </p:stCondLst>
                                        </p:cTn>
                                        <p:tgtEl>
                                          <p:spTgt spid="118866"/>
                                        </p:tgtEl>
                                        <p:attrNameLst>
                                          <p:attrName>style.visibility</p:attrName>
                                        </p:attrNameLst>
                                      </p:cBhvr>
                                      <p:to>
                                        <p:strVal val="visible"/>
                                      </p:to>
                                    </p:set>
                                    <p:animEffect transition="in" filter="strips(downLeft)">
                                      <p:cBhvr additive="base">
                                        <p:cTn id="29" dur="500"/>
                                        <p:tgtEl>
                                          <p:spTgt spid="118866"/>
                                        </p:tgtEl>
                                      </p:cBhvr>
                                    </p:animEffect>
                                  </p:childTnLst>
                                </p:cTn>
                              </p:par>
                            </p:childTnLst>
                          </p:cTn>
                        </p:par>
                        <p:par>
                          <p:cTn id="30" fill="hold" nodeType="afterGroup">
                            <p:stCondLst>
                              <p:cond delay="1500"/>
                            </p:stCondLst>
                            <p:childTnLst>
                              <p:par>
                                <p:cTn id="31" presetID="9" presetClass="entr" presetSubtype="0" dur="500" fill="hold" nodeType="afterEffect">
                                  <p:stCondLst>
                                    <p:cond delay="1000"/>
                                  </p:stCondLst>
                                  <p:childTnLst>
                                    <p:set>
                                      <p:cBhvr additive="base">
                                        <p:cTn id="32" dur="1" fill="hold">
                                          <p:stCondLst>
                                            <p:cond delay="0"/>
                                          </p:stCondLst>
                                        </p:cTn>
                                        <p:tgtEl>
                                          <p:spTgt spid="118786"/>
                                        </p:tgtEl>
                                        <p:attrNameLst>
                                          <p:attrName>style.visibility</p:attrName>
                                        </p:attrNameLst>
                                      </p:cBhvr>
                                      <p:to>
                                        <p:strVal val="visible"/>
                                      </p:to>
                                    </p:set>
                                    <p:animEffect transition="in" filter="dissolve">
                                      <p:cBhvr additive="base">
                                        <p:cTn id="33" dur="500"/>
                                        <p:tgtEl>
                                          <p:spTgt spid="118786"/>
                                        </p:tgtEl>
                                      </p:cBhvr>
                                    </p:animEffect>
                                  </p:childTnLst>
                                </p:cTn>
                              </p:par>
                            </p:childTnLst>
                          </p:cTn>
                        </p:par>
                        <p:par>
                          <p:cTn id="34" fill="hold" nodeType="afterGroup">
                            <p:stCondLst>
                              <p:cond delay="3000"/>
                            </p:stCondLst>
                            <p:childTnLst>
                              <p:par>
                                <p:cTn id="35" presetID="12" presetClass="entr" presetSubtype="1" dur="500" fill="hold" nodeType="afterEffect">
                                  <p:stCondLst>
                                    <p:cond delay="1500"/>
                                  </p:stCondLst>
                                  <p:childTnLst>
                                    <p:set>
                                      <p:cBhvr additive="base">
                                        <p:cTn id="36" dur="1" fill="hold">
                                          <p:stCondLst>
                                            <p:cond delay="0"/>
                                          </p:stCondLst>
                                        </p:cTn>
                                        <p:tgtEl>
                                          <p:spTgt spid="118790"/>
                                        </p:tgtEl>
                                        <p:attrNameLst>
                                          <p:attrName>style.visibility</p:attrName>
                                        </p:attrNameLst>
                                      </p:cBhvr>
                                      <p:to>
                                        <p:strVal val="visible"/>
                                      </p:to>
                                    </p:set>
                                    <p:animEffect transition="in" filter="slide(fromTop)">
                                      <p:cBhvr additive="base">
                                        <p:cTn id="37" dur="500"/>
                                        <p:tgtEl>
                                          <p:spTgt spid="118790"/>
                                        </p:tgtEl>
                                      </p:cBhvr>
                                    </p:animEffect>
                                  </p:childTnLst>
                                </p:cTn>
                              </p:par>
                            </p:childTnLst>
                          </p:cTn>
                        </p:par>
                      </p:childTnLst>
                    </p:cTn>
                  </p:par>
                  <p:par>
                    <p:cTn id="38" fill="hold" nodeType="clickPar">
                      <p:stCondLst>
                        <p:cond delay="indefinite"/>
                        <p:cond evt="onBegin" delay="0">
                          <p:tn val="37"/>
                        </p:cond>
                      </p:stCondLst>
                      <p:childTnLst>
                        <p:par>
                          <p:cTn id="39" fill="hold" nodeType="afterGroup">
                            <p:stCondLst>
                              <p:cond delay="0"/>
                            </p:stCondLst>
                            <p:childTnLst>
                              <p:par>
                                <p:cTn id="40" presetID="23" presetClass="entr" presetSubtype="16" dur="500" fill="hold" nodeType="clickEffect">
                                  <p:stCondLst>
                                    <p:cond delay="0"/>
                                  </p:stCondLst>
                                  <p:childTnLst>
                                    <p:set>
                                      <p:cBhvr additive="base">
                                        <p:cTn id="41" dur="1" fill="hold">
                                          <p:stCondLst>
                                            <p:cond delay="0"/>
                                          </p:stCondLst>
                                        </p:cTn>
                                        <p:tgtEl>
                                          <p:spTgt spid="118793"/>
                                        </p:tgtEl>
                                        <p:attrNameLst>
                                          <p:attrName>style.visibility</p:attrName>
                                        </p:attrNameLst>
                                      </p:cBhvr>
                                      <p:to>
                                        <p:strVal val="visible"/>
                                      </p:to>
                                    </p:set>
                                    <p:anim calcmode="lin" valueType="num">
                                      <p:cBhvr additive="base">
                                        <p:cTn id="42" dur="500" fill="hold"/>
                                        <p:tgtEl>
                                          <p:spTgt spid="118793"/>
                                        </p:tgtEl>
                                        <p:attrNameLst>
                                          <p:attrName>ppt_w</p:attrName>
                                        </p:attrNameLst>
                                      </p:cBhvr>
                                      <p:tavLst>
                                        <p:tav tm="0">
                                          <p:val>
                                            <p:fltVal val="0"/>
                                          </p:val>
                                        </p:tav>
                                        <p:tav tm="100000">
                                          <p:val>
                                            <p:strVal val="#ppt_w"/>
                                          </p:val>
                                        </p:tav>
                                      </p:tavLst>
                                    </p:anim>
                                    <p:anim calcmode="lin" valueType="num">
                                      <p:cBhvr additive="base">
                                        <p:cTn id="43" dur="500" fill="hold"/>
                                        <p:tgtEl>
                                          <p:spTgt spid="118793"/>
                                        </p:tgtEl>
                                        <p:attrNameLst>
                                          <p:attrName>ppt_h</p:attrName>
                                        </p:attrNameLst>
                                      </p:cBhvr>
                                      <p:tavLst>
                                        <p:tav tm="0">
                                          <p:val>
                                            <p:fltVal val="0"/>
                                          </p:val>
                                        </p:tav>
                                        <p:tav tm="100000">
                                          <p:val>
                                            <p:strVal val="#ppt_h"/>
                                          </p:val>
                                        </p:tav>
                                      </p:tavLst>
                                    </p:anim>
                                  </p:childTnLst>
                                </p:cTn>
                              </p:par>
                            </p:childTnLst>
                          </p:cTn>
                        </p:par>
                      </p:childTnLst>
                    </p:cTn>
                  </p:par>
                  <p:par>
                    <p:cTn id="44" fill="hold" nodeType="clickPar">
                      <p:stCondLst>
                        <p:cond delay="indefinite"/>
                        <p:cond evt="onBegin" delay="0">
                          <p:tn val="43"/>
                        </p:cond>
                      </p:stCondLst>
                      <p:childTnLst>
                        <p:par>
                          <p:cTn id="45" fill="hold" nodeType="afterGroup">
                            <p:stCondLst>
                              <p:cond delay="0"/>
                            </p:stCondLst>
                            <p:childTnLst>
                              <p:par>
                                <p:cTn id="46" presetID="12" presetClass="entr" presetSubtype="4" dur="500" fill="hold" nodeType="clickEffect">
                                  <p:stCondLst>
                                    <p:cond delay="0"/>
                                  </p:stCondLst>
                                  <p:childTnLst>
                                    <p:set>
                                      <p:cBhvr additive="base">
                                        <p:cTn id="47" dur="1" fill="hold">
                                          <p:stCondLst>
                                            <p:cond delay="0"/>
                                          </p:stCondLst>
                                        </p:cTn>
                                        <p:tgtEl>
                                          <p:spTgt spid="118796"/>
                                        </p:tgtEl>
                                        <p:attrNameLst>
                                          <p:attrName>style.visibility</p:attrName>
                                        </p:attrNameLst>
                                      </p:cBhvr>
                                      <p:to>
                                        <p:strVal val="visible"/>
                                      </p:to>
                                    </p:set>
                                    <p:animEffect transition="in" filter="slide(fromBottom)">
                                      <p:cBhvr additive="base">
                                        <p:cTn id="48" dur="500"/>
                                        <p:tgtEl>
                                          <p:spTgt spid="118796"/>
                                        </p:tgtEl>
                                      </p:cBhvr>
                                    </p:animEffect>
                                  </p:childTnLst>
                                </p:cTn>
                              </p:par>
                            </p:childTnLst>
                          </p:cTn>
                        </p:par>
                        <p:par>
                          <p:cTn id="49" fill="hold" nodeType="afterGroup">
                            <p:stCondLst>
                              <p:cond delay="500"/>
                            </p:stCondLst>
                            <p:childTnLst>
                              <p:par>
                                <p:cTn id="50" presetID="9" presetClass="entr" presetSubtype="0" dur="500" fill="hold" nodeType="afterEffect">
                                  <p:stCondLst>
                                    <p:cond delay="500"/>
                                  </p:stCondLst>
                                  <p:childTnLst>
                                    <p:set>
                                      <p:cBhvr additive="base">
                                        <p:cTn id="51" dur="1" fill="hold">
                                          <p:stCondLst>
                                            <p:cond delay="0"/>
                                          </p:stCondLst>
                                        </p:cTn>
                                        <p:tgtEl>
                                          <p:spTgt spid="118859"/>
                                        </p:tgtEl>
                                        <p:attrNameLst>
                                          <p:attrName>style.visibility</p:attrName>
                                        </p:attrNameLst>
                                      </p:cBhvr>
                                      <p:to>
                                        <p:strVal val="visible"/>
                                      </p:to>
                                    </p:set>
                                    <p:animEffect transition="in" filter="dissolve">
                                      <p:cBhvr additive="base">
                                        <p:cTn id="52" dur="500"/>
                                        <p:tgtEl>
                                          <p:spTgt spid="118859"/>
                                        </p:tgtEl>
                                      </p:cBhvr>
                                    </p:animEffect>
                                  </p:childTnLst>
                                </p:cTn>
                              </p:par>
                            </p:childTnLst>
                          </p:cTn>
                        </p:par>
                      </p:childTnLst>
                    </p:cTn>
                  </p:par>
                  <p:par>
                    <p:cTn id="53" fill="hold" nodeType="clickPar">
                      <p:stCondLst>
                        <p:cond delay="indefinite"/>
                        <p:cond evt="onBegin" delay="0">
                          <p:tn val="52"/>
                        </p:cond>
                      </p:stCondLst>
                      <p:childTnLst>
                        <p:par>
                          <p:cTn id="54" fill="hold" nodeType="afterGroup">
                            <p:stCondLst>
                              <p:cond delay="0"/>
                            </p:stCondLst>
                            <p:childTnLst>
                              <p:par>
                                <p:cTn id="55" presetID="23" presetClass="entr" presetSubtype="528" dur="500" fill="hold" nodeType="clickEffect">
                                  <p:stCondLst>
                                    <p:cond delay="0"/>
                                  </p:stCondLst>
                                  <p:childTnLst>
                                    <p:set>
                                      <p:cBhvr additive="base">
                                        <p:cTn id="56" dur="1" fill="hold">
                                          <p:stCondLst>
                                            <p:cond delay="0"/>
                                          </p:stCondLst>
                                        </p:cTn>
                                        <p:tgtEl>
                                          <p:spTgt spid="118808"/>
                                        </p:tgtEl>
                                        <p:attrNameLst>
                                          <p:attrName>style.visibility</p:attrName>
                                        </p:attrNameLst>
                                      </p:cBhvr>
                                      <p:to>
                                        <p:strVal val="visible"/>
                                      </p:to>
                                    </p:set>
                                    <p:anim calcmode="lin" valueType="num">
                                      <p:cBhvr additive="base">
                                        <p:cTn id="57" dur="500" fill="hold"/>
                                        <p:tgtEl>
                                          <p:spTgt spid="118808"/>
                                        </p:tgtEl>
                                        <p:attrNameLst>
                                          <p:attrName>ppt_w</p:attrName>
                                        </p:attrNameLst>
                                      </p:cBhvr>
                                      <p:tavLst>
                                        <p:tav tm="0">
                                          <p:val>
                                            <p:fltVal val="0"/>
                                          </p:val>
                                        </p:tav>
                                        <p:tav tm="100000">
                                          <p:val>
                                            <p:strVal val="#ppt_w"/>
                                          </p:val>
                                        </p:tav>
                                      </p:tavLst>
                                    </p:anim>
                                    <p:anim calcmode="lin" valueType="num">
                                      <p:cBhvr additive="base">
                                        <p:cTn id="58" dur="500" fill="hold"/>
                                        <p:tgtEl>
                                          <p:spTgt spid="118808"/>
                                        </p:tgtEl>
                                        <p:attrNameLst>
                                          <p:attrName>ppt_h</p:attrName>
                                        </p:attrNameLst>
                                      </p:cBhvr>
                                      <p:tavLst>
                                        <p:tav tm="0">
                                          <p:val>
                                            <p:fltVal val="0"/>
                                          </p:val>
                                        </p:tav>
                                        <p:tav tm="100000">
                                          <p:val>
                                            <p:strVal val="#ppt_h"/>
                                          </p:val>
                                        </p:tav>
                                      </p:tavLst>
                                    </p:anim>
                                    <p:anim calcmode="lin" valueType="num">
                                      <p:cBhvr additive="base">
                                        <p:cTn id="59" dur="500" fill="hold"/>
                                        <p:tgtEl>
                                          <p:spTgt spid="118808"/>
                                        </p:tgtEl>
                                        <p:attrNameLst>
                                          <p:attrName>ppt_x</p:attrName>
                                        </p:attrNameLst>
                                      </p:cBhvr>
                                      <p:tavLst>
                                        <p:tav tm="0">
                                          <p:val>
                                            <p:fltVal val="0.5"/>
                                          </p:val>
                                        </p:tav>
                                        <p:tav tm="100000">
                                          <p:val>
                                            <p:strVal val="#ppt_x"/>
                                          </p:val>
                                        </p:tav>
                                      </p:tavLst>
                                    </p:anim>
                                    <p:anim calcmode="lin" valueType="num">
                                      <p:cBhvr additive="base">
                                        <p:cTn id="60" dur="500" fill="hold"/>
                                        <p:tgtEl>
                                          <p:spTgt spid="118808"/>
                                        </p:tgtEl>
                                        <p:attrNameLst>
                                          <p:attrName>ppt_y</p:attrName>
                                        </p:attrNameLst>
                                      </p:cBhvr>
                                      <p:tavLst>
                                        <p:tav tm="0">
                                          <p:val>
                                            <p:fltVal val="0.5"/>
                                          </p:val>
                                        </p:tav>
                                        <p:tav tm="100000">
                                          <p:val>
                                            <p:strVal val="#ppt_y"/>
                                          </p:val>
                                        </p:tav>
                                      </p:tavLst>
                                    </p:anim>
                                  </p:childTnLst>
                                </p:cTn>
                              </p:par>
                            </p:childTnLst>
                          </p:cTn>
                        </p:par>
                        <p:par>
                          <p:cTn id="61" fill="hold" nodeType="afterGroup">
                            <p:stCondLst>
                              <p:cond delay="500"/>
                            </p:stCondLst>
                            <p:childTnLst>
                              <p:par>
                                <p:cTn id="62" presetID="22" presetClass="entr" presetSubtype="1" dur="500" fill="hold" nodeType="afterEffect">
                                  <p:stCondLst>
                                    <p:cond delay="500"/>
                                  </p:stCondLst>
                                  <p:childTnLst>
                                    <p:set>
                                      <p:cBhvr additive="base">
                                        <p:cTn id="63" dur="1" fill="hold">
                                          <p:stCondLst>
                                            <p:cond delay="0"/>
                                          </p:stCondLst>
                                        </p:cTn>
                                        <p:tgtEl>
                                          <p:spTgt spid="118819"/>
                                        </p:tgtEl>
                                        <p:attrNameLst>
                                          <p:attrName>style.visibility</p:attrName>
                                        </p:attrNameLst>
                                      </p:cBhvr>
                                      <p:to>
                                        <p:strVal val="visible"/>
                                      </p:to>
                                    </p:set>
                                    <p:animEffect transition="in" filter="wipe(up)">
                                      <p:cBhvr additive="base">
                                        <p:cTn id="64" dur="500"/>
                                        <p:tgtEl>
                                          <p:spTgt spid="118819"/>
                                        </p:tgtEl>
                                      </p:cBhvr>
                                    </p:animEffect>
                                  </p:childTnLst>
                                </p:cTn>
                              </p:par>
                            </p:childTnLst>
                          </p:cTn>
                        </p:par>
                        <p:par>
                          <p:cTn id="65" fill="hold" nodeType="afterGroup">
                            <p:stCondLst>
                              <p:cond delay="1500"/>
                            </p:stCondLst>
                            <p:childTnLst>
                              <p:par>
                                <p:cTn id="66" presetID="21" presetClass="entr" presetSubtype="8" dur="500" fill="hold" nodeType="afterEffect">
                                  <p:stCondLst>
                                    <p:cond delay="1000"/>
                                  </p:stCondLst>
                                  <p:childTnLst>
                                    <p:set>
                                      <p:cBhvr additive="base">
                                        <p:cTn id="67" dur="1" fill="hold">
                                          <p:stCondLst>
                                            <p:cond delay="0"/>
                                          </p:stCondLst>
                                        </p:cTn>
                                        <p:tgtEl>
                                          <p:spTgt spid="118799"/>
                                        </p:tgtEl>
                                        <p:attrNameLst>
                                          <p:attrName>style.visibility</p:attrName>
                                        </p:attrNameLst>
                                      </p:cBhvr>
                                      <p:to>
                                        <p:strVal val="visible"/>
                                      </p:to>
                                    </p:set>
                                    <p:animEffect transition="in" filter="wheel(8)">
                                      <p:cBhvr additive="base">
                                        <p:cTn id="68" dur="500"/>
                                        <p:tgtEl>
                                          <p:spTgt spid="118799"/>
                                        </p:tgtEl>
                                      </p:cBhvr>
                                    </p:animEffect>
                                  </p:childTnLst>
                                </p:cTn>
                              </p:par>
                            </p:childTnLst>
                          </p:cTn>
                        </p:par>
                      </p:childTnLst>
                    </p:cTn>
                  </p:par>
                  <p:par>
                    <p:cTn id="69" fill="hold" nodeType="clickPar">
                      <p:stCondLst>
                        <p:cond delay="indefinite"/>
                        <p:cond evt="onBegin" delay="0">
                          <p:tn val="68"/>
                        </p:cond>
                      </p:stCondLst>
                      <p:childTnLst>
                        <p:par>
                          <p:cTn id="70" fill="hold" nodeType="afterGroup">
                            <p:stCondLst>
                              <p:cond delay="0"/>
                            </p:stCondLst>
                            <p:childTnLst>
                              <p:par>
                                <p:cTn id="71" presetID="23" presetClass="entr" presetSubtype="528" dur="500" fill="hold" nodeType="clickEffect">
                                  <p:stCondLst>
                                    <p:cond delay="0"/>
                                  </p:stCondLst>
                                  <p:childTnLst>
                                    <p:set>
                                      <p:cBhvr additive="base">
                                        <p:cTn id="72" dur="1" fill="hold">
                                          <p:stCondLst>
                                            <p:cond delay="0"/>
                                          </p:stCondLst>
                                        </p:cTn>
                                        <p:tgtEl>
                                          <p:spTgt spid="118811"/>
                                        </p:tgtEl>
                                        <p:attrNameLst>
                                          <p:attrName>style.visibility</p:attrName>
                                        </p:attrNameLst>
                                      </p:cBhvr>
                                      <p:to>
                                        <p:strVal val="visible"/>
                                      </p:to>
                                    </p:set>
                                    <p:anim calcmode="lin" valueType="num">
                                      <p:cBhvr additive="base">
                                        <p:cTn id="73" dur="500" fill="hold"/>
                                        <p:tgtEl>
                                          <p:spTgt spid="118811"/>
                                        </p:tgtEl>
                                        <p:attrNameLst>
                                          <p:attrName>ppt_w</p:attrName>
                                        </p:attrNameLst>
                                      </p:cBhvr>
                                      <p:tavLst>
                                        <p:tav tm="0">
                                          <p:val>
                                            <p:fltVal val="0"/>
                                          </p:val>
                                        </p:tav>
                                        <p:tav tm="100000">
                                          <p:val>
                                            <p:strVal val="#ppt_w"/>
                                          </p:val>
                                        </p:tav>
                                      </p:tavLst>
                                    </p:anim>
                                    <p:anim calcmode="lin" valueType="num">
                                      <p:cBhvr additive="base">
                                        <p:cTn id="74" dur="500" fill="hold"/>
                                        <p:tgtEl>
                                          <p:spTgt spid="118811"/>
                                        </p:tgtEl>
                                        <p:attrNameLst>
                                          <p:attrName>ppt_h</p:attrName>
                                        </p:attrNameLst>
                                      </p:cBhvr>
                                      <p:tavLst>
                                        <p:tav tm="0">
                                          <p:val>
                                            <p:fltVal val="0"/>
                                          </p:val>
                                        </p:tav>
                                        <p:tav tm="100000">
                                          <p:val>
                                            <p:strVal val="#ppt_h"/>
                                          </p:val>
                                        </p:tav>
                                      </p:tavLst>
                                    </p:anim>
                                    <p:anim calcmode="lin" valueType="num">
                                      <p:cBhvr additive="base">
                                        <p:cTn id="75" dur="500" fill="hold"/>
                                        <p:tgtEl>
                                          <p:spTgt spid="118811"/>
                                        </p:tgtEl>
                                        <p:attrNameLst>
                                          <p:attrName>ppt_x</p:attrName>
                                        </p:attrNameLst>
                                      </p:cBhvr>
                                      <p:tavLst>
                                        <p:tav tm="0">
                                          <p:val>
                                            <p:fltVal val="0.5"/>
                                          </p:val>
                                        </p:tav>
                                        <p:tav tm="100000">
                                          <p:val>
                                            <p:strVal val="#ppt_x"/>
                                          </p:val>
                                        </p:tav>
                                      </p:tavLst>
                                    </p:anim>
                                    <p:anim calcmode="lin" valueType="num">
                                      <p:cBhvr additive="base">
                                        <p:cTn id="76" dur="500" fill="hold"/>
                                        <p:tgtEl>
                                          <p:spTgt spid="118811"/>
                                        </p:tgtEl>
                                        <p:attrNameLst>
                                          <p:attrName>ppt_y</p:attrName>
                                        </p:attrNameLst>
                                      </p:cBhvr>
                                      <p:tavLst>
                                        <p:tav tm="0">
                                          <p:val>
                                            <p:fltVal val="0.5"/>
                                          </p:val>
                                        </p:tav>
                                        <p:tav tm="100000">
                                          <p:val>
                                            <p:strVal val="#ppt_y"/>
                                          </p:val>
                                        </p:tav>
                                      </p:tavLst>
                                    </p:anim>
                                  </p:childTnLst>
                                </p:cTn>
                              </p:par>
                            </p:childTnLst>
                          </p:cTn>
                        </p:par>
                        <p:par>
                          <p:cTn id="77" fill="hold" nodeType="afterGroup">
                            <p:stCondLst>
                              <p:cond delay="500"/>
                            </p:stCondLst>
                            <p:childTnLst>
                              <p:par>
                                <p:cTn id="78" presetID="22" presetClass="entr" presetSubtype="1" dur="500" fill="hold" nodeType="afterEffect">
                                  <p:stCondLst>
                                    <p:cond delay="500"/>
                                  </p:stCondLst>
                                  <p:childTnLst>
                                    <p:set>
                                      <p:cBhvr additive="base">
                                        <p:cTn id="79" dur="1" fill="hold">
                                          <p:stCondLst>
                                            <p:cond delay="0"/>
                                          </p:stCondLst>
                                        </p:cTn>
                                        <p:tgtEl>
                                          <p:spTgt spid="118820"/>
                                        </p:tgtEl>
                                        <p:attrNameLst>
                                          <p:attrName>style.visibility</p:attrName>
                                        </p:attrNameLst>
                                      </p:cBhvr>
                                      <p:to>
                                        <p:strVal val="visible"/>
                                      </p:to>
                                    </p:set>
                                    <p:animEffect transition="in" filter="wipe(up)">
                                      <p:cBhvr additive="base">
                                        <p:cTn id="80" dur="500"/>
                                        <p:tgtEl>
                                          <p:spTgt spid="118820"/>
                                        </p:tgtEl>
                                      </p:cBhvr>
                                    </p:animEffect>
                                  </p:childTnLst>
                                </p:cTn>
                              </p:par>
                            </p:childTnLst>
                          </p:cTn>
                        </p:par>
                        <p:par>
                          <p:cTn id="81" fill="hold" nodeType="afterGroup">
                            <p:stCondLst>
                              <p:cond delay="1500"/>
                            </p:stCondLst>
                            <p:childTnLst>
                              <p:par>
                                <p:cTn id="82" presetID="21" presetClass="entr" presetSubtype="8" dur="500" fill="hold" nodeType="afterEffect">
                                  <p:stCondLst>
                                    <p:cond delay="1000"/>
                                  </p:stCondLst>
                                  <p:childTnLst>
                                    <p:set>
                                      <p:cBhvr additive="base">
                                        <p:cTn id="83" dur="1" fill="hold">
                                          <p:stCondLst>
                                            <p:cond delay="0"/>
                                          </p:stCondLst>
                                        </p:cTn>
                                        <p:tgtEl>
                                          <p:spTgt spid="118802"/>
                                        </p:tgtEl>
                                        <p:attrNameLst>
                                          <p:attrName>style.visibility</p:attrName>
                                        </p:attrNameLst>
                                      </p:cBhvr>
                                      <p:to>
                                        <p:strVal val="visible"/>
                                      </p:to>
                                    </p:set>
                                    <p:animEffect transition="in" filter="wheel(8)">
                                      <p:cBhvr additive="base">
                                        <p:cTn id="84" dur="500"/>
                                        <p:tgtEl>
                                          <p:spTgt spid="118802"/>
                                        </p:tgtEl>
                                      </p:cBhvr>
                                    </p:animEffect>
                                  </p:childTnLst>
                                </p:cTn>
                              </p:par>
                            </p:childTnLst>
                          </p:cTn>
                        </p:par>
                      </p:childTnLst>
                    </p:cTn>
                  </p:par>
                  <p:par>
                    <p:cTn id="85" fill="hold" nodeType="clickPar">
                      <p:stCondLst>
                        <p:cond delay="indefinite"/>
                        <p:cond evt="onBegin" delay="0">
                          <p:tn val="84"/>
                        </p:cond>
                      </p:stCondLst>
                      <p:childTnLst>
                        <p:par>
                          <p:cTn id="86" fill="hold" nodeType="afterGroup">
                            <p:stCondLst>
                              <p:cond delay="0"/>
                            </p:stCondLst>
                            <p:childTnLst>
                              <p:par>
                                <p:cTn id="87" presetID="17" presetClass="entr" presetSubtype="10" dur="500" fill="hold" nodeType="clickEffect">
                                  <p:stCondLst>
                                    <p:cond delay="0"/>
                                  </p:stCondLst>
                                  <p:childTnLst>
                                    <p:set>
                                      <p:cBhvr additive="base">
                                        <p:cTn id="88" dur="1" fill="hold">
                                          <p:stCondLst>
                                            <p:cond delay="0"/>
                                          </p:stCondLst>
                                        </p:cTn>
                                        <p:tgtEl>
                                          <p:spTgt spid="118821"/>
                                        </p:tgtEl>
                                        <p:attrNameLst>
                                          <p:attrName>style.visibility</p:attrName>
                                        </p:attrNameLst>
                                      </p:cBhvr>
                                      <p:to>
                                        <p:strVal val="visible"/>
                                      </p:to>
                                    </p:set>
                                    <p:anim calcmode="lin" valueType="num">
                                      <p:cBhvr additive="base">
                                        <p:cTn id="89" dur="500" fill="hold"/>
                                        <p:tgtEl>
                                          <p:spTgt spid="118821"/>
                                        </p:tgtEl>
                                        <p:attrNameLst>
                                          <p:attrName>ppt_w</p:attrName>
                                        </p:attrNameLst>
                                      </p:cBhvr>
                                      <p:tavLst>
                                        <p:tav tm="0">
                                          <p:val>
                                            <p:fltVal val="0"/>
                                          </p:val>
                                        </p:tav>
                                        <p:tav tm="100000">
                                          <p:val>
                                            <p:strVal val="#ppt_w"/>
                                          </p:val>
                                        </p:tav>
                                      </p:tavLst>
                                    </p:anim>
                                    <p:anim calcmode="lin" valueType="num">
                                      <p:cBhvr additive="base">
                                        <p:cTn id="90" dur="500" fill="hold"/>
                                        <p:tgtEl>
                                          <p:spTgt spid="118821"/>
                                        </p:tgtEl>
                                        <p:attrNameLst>
                                          <p:attrName>ppt_h</p:attrName>
                                        </p:attrNameLst>
                                      </p:cBhvr>
                                      <p:tavLst>
                                        <p:tav tm="0">
                                          <p:val>
                                            <p:strVal val="#ppt_h"/>
                                          </p:val>
                                        </p:tav>
                                        <p:tav tm="100000">
                                          <p:val>
                                            <p:strVal val="#ppt_h"/>
                                          </p:val>
                                        </p:tav>
                                      </p:tavLst>
                                    </p:anim>
                                  </p:childTnLst>
                                </p:cTn>
                              </p:par>
                            </p:childTnLst>
                          </p:cTn>
                        </p:par>
                      </p:childTnLst>
                    </p:cTn>
                  </p:par>
                  <p:par>
                    <p:cTn id="91" fill="hold" nodeType="clickPar">
                      <p:stCondLst>
                        <p:cond delay="indefinite"/>
                        <p:cond evt="onBegin" delay="0">
                          <p:tn val="90"/>
                        </p:cond>
                      </p:stCondLst>
                      <p:childTnLst>
                        <p:par>
                          <p:cTn id="92" fill="hold" nodeType="afterGroup">
                            <p:stCondLst>
                              <p:cond delay="0"/>
                            </p:stCondLst>
                            <p:childTnLst>
                              <p:par>
                                <p:cTn id="93" presetID="18" presetClass="entr" presetSubtype="12" dur="500" fill="hold" nodeType="clickEffect">
                                  <p:stCondLst>
                                    <p:cond delay="0"/>
                                  </p:stCondLst>
                                  <p:childTnLst>
                                    <p:set>
                                      <p:cBhvr additive="base">
                                        <p:cTn id="94" dur="1" fill="hold">
                                          <p:stCondLst>
                                            <p:cond delay="0"/>
                                          </p:stCondLst>
                                        </p:cTn>
                                        <p:tgtEl>
                                          <p:spTgt spid="118834"/>
                                        </p:tgtEl>
                                        <p:attrNameLst>
                                          <p:attrName>style.visibility</p:attrName>
                                        </p:attrNameLst>
                                      </p:cBhvr>
                                      <p:to>
                                        <p:strVal val="visible"/>
                                      </p:to>
                                    </p:set>
                                    <p:animEffect transition="in" filter="strips(downLeft)">
                                      <p:cBhvr additive="base">
                                        <p:cTn id="95" dur="500"/>
                                        <p:tgtEl>
                                          <p:spTgt spid="118834"/>
                                        </p:tgtEl>
                                      </p:cBhvr>
                                    </p:animEffect>
                                  </p:childTnLst>
                                </p:cTn>
                              </p:par>
                            </p:childTnLst>
                          </p:cTn>
                        </p:par>
                        <p:par>
                          <p:cTn id="96" fill="hold" nodeType="afterGroup">
                            <p:stCondLst>
                              <p:cond delay="500"/>
                            </p:stCondLst>
                            <p:childTnLst>
                              <p:par>
                                <p:cTn id="97" presetID="18" presetClass="entr" presetSubtype="6" dur="500" fill="hold" nodeType="afterEffect">
                                  <p:stCondLst>
                                    <p:cond delay="500"/>
                                  </p:stCondLst>
                                  <p:childTnLst>
                                    <p:set>
                                      <p:cBhvr additive="base">
                                        <p:cTn id="98" dur="1" fill="hold">
                                          <p:stCondLst>
                                            <p:cond delay="0"/>
                                          </p:stCondLst>
                                        </p:cTn>
                                        <p:tgtEl>
                                          <p:spTgt spid="118840"/>
                                        </p:tgtEl>
                                        <p:attrNameLst>
                                          <p:attrName>style.visibility</p:attrName>
                                        </p:attrNameLst>
                                      </p:cBhvr>
                                      <p:to>
                                        <p:strVal val="visible"/>
                                      </p:to>
                                    </p:set>
                                    <p:animEffect transition="in" filter="strips(downRight)">
                                      <p:cBhvr additive="base">
                                        <p:cTn id="99" dur="500"/>
                                        <p:tgtEl>
                                          <p:spTgt spid="118840"/>
                                        </p:tgtEl>
                                      </p:cBhvr>
                                    </p:animEffect>
                                  </p:childTnLst>
                                </p:cTn>
                              </p:par>
                            </p:childTnLst>
                          </p:cTn>
                        </p:par>
                        <p:par>
                          <p:cTn id="100" fill="hold" nodeType="afterGroup">
                            <p:stCondLst>
                              <p:cond delay="1500"/>
                            </p:stCondLst>
                            <p:childTnLst>
                              <p:par>
                                <p:cTn id="101" presetID="12" presetClass="entr" presetSubtype="4" dur="500" fill="hold" nodeType="afterEffect">
                                  <p:stCondLst>
                                    <p:cond delay="1000"/>
                                  </p:stCondLst>
                                  <p:childTnLst>
                                    <p:set>
                                      <p:cBhvr additive="base">
                                        <p:cTn id="102" dur="1" fill="hold">
                                          <p:stCondLst>
                                            <p:cond delay="0"/>
                                          </p:stCondLst>
                                        </p:cTn>
                                        <p:tgtEl>
                                          <p:spTgt spid="118837"/>
                                        </p:tgtEl>
                                        <p:attrNameLst>
                                          <p:attrName>style.visibility</p:attrName>
                                        </p:attrNameLst>
                                      </p:cBhvr>
                                      <p:to>
                                        <p:strVal val="visible"/>
                                      </p:to>
                                    </p:set>
                                    <p:animEffect transition="in" filter="slide(fromBottom)">
                                      <p:cBhvr additive="base">
                                        <p:cTn id="103" dur="500"/>
                                        <p:tgtEl>
                                          <p:spTgt spid="118837"/>
                                        </p:tgtEl>
                                      </p:cBhvr>
                                    </p:animEffect>
                                  </p:childTnLst>
                                </p:cTn>
                              </p:par>
                            </p:childTnLst>
                          </p:cTn>
                        </p:par>
                        <p:par>
                          <p:cTn id="104" fill="hold" nodeType="afterGroup">
                            <p:stCondLst>
                              <p:cond delay="3000"/>
                            </p:stCondLst>
                            <p:childTnLst>
                              <p:par>
                                <p:cTn id="105" presetID="9" presetClass="entr" presetSubtype="0" dur="500" fill="hold" nodeType="afterEffect">
                                  <p:stCondLst>
                                    <p:cond delay="1500"/>
                                  </p:stCondLst>
                                  <p:childTnLst>
                                    <p:set>
                                      <p:cBhvr additive="base">
                                        <p:cTn id="106" dur="1" fill="hold">
                                          <p:stCondLst>
                                            <p:cond delay="0"/>
                                          </p:stCondLst>
                                        </p:cTn>
                                        <p:tgtEl>
                                          <p:spTgt spid="118864">
                                            <p:txEl>
                                              <p:pRg st="0" end="0"/>
                                            </p:txEl>
                                          </p:spTgt>
                                        </p:tgtEl>
                                        <p:attrNameLst>
                                          <p:attrName>style.visibility</p:attrName>
                                        </p:attrNameLst>
                                      </p:cBhvr>
                                      <p:to>
                                        <p:strVal val="visible"/>
                                      </p:to>
                                    </p:set>
                                    <p:animEffect transition="in" filter="dissolve">
                                      <p:cBhvr additive="base">
                                        <p:cTn id="107" dur="500"/>
                                        <p:tgtEl>
                                          <p:spTgt spid="11886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40290" name=""/>
          <p:cNvSpPr/>
          <p:nvPr/>
        </p:nvSpPr>
        <p:spPr>
          <a:xfrm>
            <a:off x="307975" y="3795712"/>
            <a:ext cx="8569325" cy="1081088"/>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0291" name=""/>
          <p:cNvGrpSpPr/>
          <p:nvPr/>
        </p:nvGrpSpPr>
        <p:grpSpPr>
          <a:xfrm>
            <a:off x="3621088" y="2098675"/>
            <a:ext cx="1943100" cy="568325"/>
            <a:chOff x="2281" y="1322"/>
            <a:chExt cx="1224" cy="358"/>
          </a:xfrm>
        </p:grpSpPr>
        <p:sp>
          <p:nvSpPr>
            <p:cNvPr id="140292" name=""/>
            <p:cNvSpPr/>
            <p:nvPr/>
          </p:nvSpPr>
          <p:spPr>
            <a:xfrm>
              <a:off x="2436" y="1322"/>
              <a:ext cx="908"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0293" name=""/>
            <p:cNvSpPr/>
            <p:nvPr/>
          </p:nvSpPr>
          <p:spPr>
            <a:xfrm>
              <a:off x="2280" y="1349"/>
              <a:ext cx="1225"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回收率</a:t>
              </a:r>
              <a:r>
                <a:rPr lang="zh-CN" altLang="en-US" b="1">
                  <a:solidFill>
                    <a:srgbClr val="000000"/>
                  </a:solidFill>
                  <a:latin typeface="Arial"/>
                  <a:ea typeface="方正姚体"/>
                </a:rPr>
                <a:t> </a:t>
              </a:r>
            </a:p>
          </p:txBody>
        </p:sp>
      </p:grpSp>
      <p:sp>
        <p:nvSpPr>
          <p:cNvPr id="140300"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0301" name=""/>
          <p:cNvGrpSpPr/>
          <p:nvPr/>
        </p:nvGrpSpPr>
        <p:grpSpPr>
          <a:xfrm>
            <a:off x="827088" y="2965450"/>
            <a:ext cx="7561262" cy="576262"/>
            <a:chOff x="521" y="1898"/>
            <a:chExt cx="4763" cy="363"/>
          </a:xfrm>
        </p:grpSpPr>
        <p:sp>
          <p:nvSpPr>
            <p:cNvPr id="140302" name=""/>
            <p:cNvSpPr/>
            <p:nvPr/>
          </p:nvSpPr>
          <p:spPr>
            <a:xfrm>
              <a:off x="612" y="1898"/>
              <a:ext cx="4581" cy="363"/>
            </a:xfrm>
            <a:prstGeom prst="roundRect">
              <a:avLst>
                <a:gd name="adj" fmla="val 16667"/>
              </a:avLst>
            </a:prstGeom>
            <a:solidFill>
              <a:srgbClr val="FFE3C7"/>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0303" name=""/>
            <p:cNvSpPr/>
            <p:nvPr/>
          </p:nvSpPr>
          <p:spPr>
            <a:xfrm>
              <a:off x="519" y="1933"/>
              <a:ext cx="4768"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利用回收试验评估方法是获得检测准确度的有效方法</a:t>
              </a:r>
              <a:r>
                <a:rPr lang="zh-CN" altLang="en-US" b="1">
                  <a:solidFill>
                    <a:srgbClr val="000000"/>
                  </a:solidFill>
                  <a:latin typeface="Arial"/>
                  <a:ea typeface="方正姚体"/>
                </a:rPr>
                <a:t> </a:t>
              </a:r>
            </a:p>
          </p:txBody>
        </p:sp>
      </p:grpSp>
      <p:grpSp>
        <p:nvGrpSpPr>
          <p:cNvPr id="140304" name=""/>
          <p:cNvGrpSpPr/>
          <p:nvPr/>
        </p:nvGrpSpPr>
        <p:grpSpPr>
          <a:xfrm>
            <a:off x="5508625" y="1628775"/>
            <a:ext cx="1800225" cy="581025"/>
            <a:chOff x="3470" y="1026"/>
            <a:chExt cx="1134" cy="366"/>
          </a:xfrm>
        </p:grpSpPr>
        <p:sp>
          <p:nvSpPr>
            <p:cNvPr id="140305" name=""/>
            <p:cNvSpPr/>
            <p:nvPr/>
          </p:nvSpPr>
          <p:spPr>
            <a:xfrm>
              <a:off x="3560" y="1026"/>
              <a:ext cx="953" cy="363"/>
            </a:xfrm>
            <a:prstGeom prst="wedgeRoundRectCallout">
              <a:avLst>
                <a:gd name="adj1" fmla="val -85991"/>
                <a:gd name="adj2" fmla="val 78097"/>
                <a:gd name="adj3" fmla="val 16667"/>
              </a:avLst>
            </a:prstGeom>
            <a:solidFill>
              <a:srgbClr val="F3FFF3"/>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0306" name=""/>
            <p:cNvSpPr/>
            <p:nvPr/>
          </p:nvSpPr>
          <p:spPr>
            <a:xfrm>
              <a:off x="3469" y="1026"/>
              <a:ext cx="1135"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l-GR" sz="2000" b="1">
                  <a:solidFill>
                    <a:srgbClr val="000000"/>
                  </a:solidFill>
                  <a:latin typeface="黑体" pitchFamily="2" charset="-122"/>
                  <a:ea typeface="方正姚体"/>
                </a:rPr>
                <a:t>质量控制的一个重要环节</a:t>
              </a:r>
              <a:r>
                <a:rPr lang="zh-CN" altLang="en-US" sz="2000" b="1">
                  <a:solidFill>
                    <a:srgbClr val="000000"/>
                  </a:solidFill>
                  <a:latin typeface="黑体" pitchFamily="2" charset="-122"/>
                  <a:ea typeface="方正姚体"/>
                </a:rPr>
                <a:t> </a:t>
              </a:r>
            </a:p>
          </p:txBody>
        </p:sp>
      </p:grpSp>
      <p:sp>
        <p:nvSpPr>
          <p:cNvPr id="140307" name=""/>
          <p:cNvSpPr/>
          <p:nvPr/>
        </p:nvSpPr>
        <p:spPr>
          <a:xfrm rot="5400000">
            <a:off x="4504531" y="2672556"/>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0308" name=""/>
          <p:cNvGrpSpPr/>
          <p:nvPr/>
        </p:nvGrpSpPr>
        <p:grpSpPr>
          <a:xfrm>
            <a:off x="179388" y="3141662"/>
            <a:ext cx="512762" cy="457200"/>
            <a:chOff x="113" y="1979"/>
            <a:chExt cx="323" cy="288"/>
          </a:xfrm>
        </p:grpSpPr>
        <p:sp>
          <p:nvSpPr>
            <p:cNvPr id="140309" name=""/>
            <p:cNvSpPr/>
            <p:nvPr/>
          </p:nvSpPr>
          <p:spPr>
            <a:xfrm>
              <a:off x="118" y="1989"/>
              <a:ext cx="318" cy="272"/>
            </a:xfrm>
            <a:prstGeom prst="wedgeEllipseCallout">
              <a:avLst>
                <a:gd name="adj1" fmla="val 95282"/>
                <a:gd name="adj2" fmla="val 197060"/>
              </a:avLst>
            </a:prstGeom>
            <a:solidFill>
              <a:srgbClr val="F5FEE6"/>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0310" name=""/>
            <p:cNvSpPr/>
            <p:nvPr/>
          </p:nvSpPr>
          <p:spPr>
            <a:xfrm>
              <a:off x="113" y="1979"/>
              <a:ext cx="318"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K</a:t>
              </a:r>
              <a:endParaRPr lang="zh-CN" altLang="en-US" b="1">
                <a:solidFill>
                  <a:srgbClr val="000000"/>
                </a:solidFill>
                <a:ea typeface="方正姚体"/>
              </a:endParaRPr>
            </a:p>
          </p:txBody>
        </p:sp>
      </p:grpSp>
      <p:grpSp>
        <p:nvGrpSpPr>
          <p:cNvPr id="140311" name=""/>
          <p:cNvGrpSpPr/>
          <p:nvPr/>
        </p:nvGrpSpPr>
        <p:grpSpPr>
          <a:xfrm>
            <a:off x="242888" y="3881438"/>
            <a:ext cx="8672512" cy="911225"/>
            <a:chOff x="113" y="2435"/>
            <a:chExt cx="5463" cy="574"/>
          </a:xfrm>
        </p:grpSpPr>
        <p:sp>
          <p:nvSpPr>
            <p:cNvPr id="140312" name=""/>
            <p:cNvSpPr/>
            <p:nvPr/>
          </p:nvSpPr>
          <p:spPr>
            <a:xfrm>
              <a:off x="113" y="2571"/>
              <a:ext cx="908"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200" b="1">
                  <a:solidFill>
                    <a:srgbClr val="000000"/>
                  </a:solidFill>
                  <a:ea typeface="方正姚体"/>
                </a:rPr>
                <a:t>回收率</a:t>
              </a:r>
              <a:r>
                <a:rPr lang="zh-CN" altLang="en-US" sz="2200" b="1">
                  <a:solidFill>
                    <a:srgbClr val="000000"/>
                  </a:solidFill>
                  <a:ea typeface="方正姚体"/>
                </a:rPr>
                <a:t>＝</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140313" name=""/>
            <p:cNvSpPr/>
            <p:nvPr/>
          </p:nvSpPr>
          <p:spPr>
            <a:xfrm>
              <a:off x="854" y="2435"/>
              <a:ext cx="862"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sz="2200" b="1">
                  <a:solidFill>
                    <a:srgbClr val="000000"/>
                  </a:solidFill>
                  <a:ea typeface="方正姚体"/>
                </a:rPr>
                <a:t>Cx</a:t>
              </a:r>
              <a:r>
                <a:rPr lang="zh-CN" altLang="el-GR" sz="2200" b="1">
                  <a:solidFill>
                    <a:srgbClr val="000000"/>
                  </a:solidFill>
                  <a:ea typeface="方正姚体"/>
                </a:rPr>
                <a:t>－</a:t>
              </a:r>
              <a:r>
                <a:rPr lang="el-GR" altLang="zh-CN" sz="2200" b="1">
                  <a:solidFill>
                    <a:srgbClr val="000000"/>
                  </a:solidFill>
                  <a:ea typeface="方正姚体"/>
                </a:rPr>
                <a:t>Co</a:t>
              </a:r>
              <a:r>
                <a:rPr lang="en-US" altLang="zh-CN"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0314" name=""/>
            <p:cNvSpPr/>
            <p:nvPr/>
          </p:nvSpPr>
          <p:spPr>
            <a:xfrm>
              <a:off x="1041" y="2694"/>
              <a:ext cx="499"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sz="2200" b="1">
                  <a:solidFill>
                    <a:srgbClr val="000000"/>
                  </a:solidFill>
                  <a:ea typeface="方正姚体"/>
                </a:rPr>
                <a:t>Cn </a:t>
              </a:r>
              <a:endParaRPr lang="zh-CN" altLang="en-US" sz="2200" b="1">
                <a:solidFill>
                  <a:srgbClr val="000000"/>
                </a:solidFill>
                <a:ea typeface="方正姚体"/>
              </a:endParaRPr>
            </a:p>
          </p:txBody>
        </p:sp>
        <p:sp>
          <p:nvSpPr>
            <p:cNvPr id="140315" name=""/>
            <p:cNvSpPr/>
            <p:nvPr/>
          </p:nvSpPr>
          <p:spPr>
            <a:xfrm>
              <a:off x="1540" y="2583"/>
              <a:ext cx="953"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sz="2200" b="1">
                  <a:solidFill>
                    <a:srgbClr val="000000"/>
                  </a:solidFill>
                  <a:ea typeface="方正姚体"/>
                </a:rPr>
                <a:t>×100%</a:t>
              </a:r>
              <a:r>
                <a:rPr lang="zh-CN" altLang="en-US" sz="2200" b="1">
                  <a:solidFill>
                    <a:srgbClr val="000000"/>
                  </a:solidFill>
                  <a:ea typeface="方正姚体"/>
                </a:rPr>
                <a:t>＝</a:t>
              </a:r>
              <a:r>
                <a:rPr lang="zh-CN" altLang="en-US" sz="2100">
                  <a:solidFill>
                    <a:srgbClr val="000000"/>
                  </a:solidFill>
                  <a:effectLst>
                    <a:outerShdw blurRad="38100" dist="38100" dir="2700000" algn="tl">
                      <a:schemeClr val="bg2"/>
                    </a:outerShdw>
                  </a:effectLst>
                  <a:latin typeface="宋体" pitchFamily="2" charset="-122"/>
                  <a:ea typeface="方正姚体"/>
                </a:rPr>
                <a:t> </a:t>
              </a:r>
              <a:r>
                <a:rPr lang="en-US" altLang="zh-CN"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0316" name=""/>
            <p:cNvSpPr/>
            <p:nvPr/>
          </p:nvSpPr>
          <p:spPr>
            <a:xfrm>
              <a:off x="2299" y="2441"/>
              <a:ext cx="2634"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ea typeface="方正姚体"/>
                </a:rPr>
                <a:t>加标后样品测得</a:t>
              </a:r>
              <a:r>
                <a:rPr lang="zh-CN" altLang="el-GR" sz="2200" b="1">
                  <a:solidFill>
                    <a:srgbClr val="000000"/>
                  </a:solidFill>
                  <a:ea typeface="方正姚体"/>
                </a:rPr>
                <a:t>量－</a:t>
              </a:r>
              <a:r>
                <a:rPr lang="zh-CN" altLang="en-US" sz="2200" b="1">
                  <a:solidFill>
                    <a:srgbClr val="000000"/>
                  </a:solidFill>
                  <a:ea typeface="方正姚体"/>
                </a:rPr>
                <a:t>样品本底</a:t>
              </a:r>
              <a:r>
                <a:rPr lang="zh-CN" altLang="el-GR" sz="2200" b="1">
                  <a:solidFill>
                    <a:srgbClr val="000000"/>
                  </a:solidFill>
                  <a:ea typeface="方正姚体"/>
                </a:rPr>
                <a:t>量</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140317" name=""/>
            <p:cNvSpPr/>
            <p:nvPr/>
          </p:nvSpPr>
          <p:spPr>
            <a:xfrm>
              <a:off x="2798" y="2740"/>
              <a:ext cx="1680"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ea typeface="方正姚体"/>
                </a:rPr>
                <a:t>加入标准物质</a:t>
              </a:r>
              <a:r>
                <a:rPr lang="zh-CN" altLang="el-GR" sz="2200" b="1">
                  <a:solidFill>
                    <a:srgbClr val="000000"/>
                  </a:solidFill>
                  <a:ea typeface="方正姚体"/>
                </a:rPr>
                <a:t>量</a:t>
              </a:r>
              <a:r>
                <a:rPr lang="zh-CN" altLang="en-US" sz="2200" b="1">
                  <a:solidFill>
                    <a:srgbClr val="000000"/>
                  </a:solidFill>
                  <a:ea typeface="方正姚体"/>
                </a:rPr>
                <a:t> </a:t>
              </a:r>
            </a:p>
          </p:txBody>
        </p:sp>
        <p:sp>
          <p:nvSpPr>
            <p:cNvPr id="140318" name=""/>
            <p:cNvSpPr/>
            <p:nvPr/>
          </p:nvSpPr>
          <p:spPr>
            <a:xfrm>
              <a:off x="4805" y="2588"/>
              <a:ext cx="772"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sz="2200" b="1">
                  <a:solidFill>
                    <a:srgbClr val="000000"/>
                  </a:solidFill>
                  <a:ea typeface="方正姚体"/>
                </a:rPr>
                <a:t>×100%</a:t>
              </a:r>
              <a:r>
                <a:rPr lang="zh-CN" altLang="en-US" sz="2100">
                  <a:solidFill>
                    <a:srgbClr val="000000"/>
                  </a:solidFill>
                  <a:effectLst>
                    <a:outerShdw blurRad="38100" dist="38100" dir="2700000" algn="tl">
                      <a:schemeClr val="bg2"/>
                    </a:outerShdw>
                  </a:effectLst>
                  <a:latin typeface="宋体" pitchFamily="2" charset="-122"/>
                  <a:ea typeface="方正姚体"/>
                </a:rPr>
                <a:t> </a:t>
              </a:r>
              <a:r>
                <a:rPr lang="en-US" altLang="zh-CN"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cxnSp>
          <p:nvCxnSpPr>
            <p:cNvPr id="140319" name=""/>
            <p:cNvCxnSpPr/>
            <p:nvPr/>
          </p:nvCxnSpPr>
          <p:spPr>
            <a:xfrm>
              <a:off x="951" y="2724"/>
              <a:ext cx="635" cy="0"/>
            </a:xfrm>
            <a:prstGeom prst="line">
              <a:avLst/>
            </a:prstGeom>
            <a:noFill/>
            <a:ln w="19050">
              <a:solidFill>
                <a:schemeClr val="bg1"/>
              </a:solidFill>
              <a:miter lim="800000"/>
            </a:ln>
          </p:spPr>
        </p:cxnSp>
        <p:cxnSp>
          <p:nvCxnSpPr>
            <p:cNvPr id="140320" name=""/>
            <p:cNvCxnSpPr/>
            <p:nvPr/>
          </p:nvCxnSpPr>
          <p:spPr>
            <a:xfrm>
              <a:off x="2406" y="2734"/>
              <a:ext cx="2450" cy="0"/>
            </a:xfrm>
            <a:prstGeom prst="line">
              <a:avLst/>
            </a:prstGeom>
            <a:noFill/>
            <a:ln w="19050">
              <a:solidFill>
                <a:schemeClr val="bg1"/>
              </a:solidFill>
              <a:miter lim="800000"/>
            </a:ln>
          </p:spPr>
        </p:cxnSp>
      </p:grpSp>
      <p:grpSp>
        <p:nvGrpSpPr>
          <p:cNvPr id="140321" name=""/>
          <p:cNvGrpSpPr/>
          <p:nvPr/>
        </p:nvGrpSpPr>
        <p:grpSpPr>
          <a:xfrm>
            <a:off x="1268412" y="5157788"/>
            <a:ext cx="6624638" cy="457200"/>
            <a:chOff x="1020" y="3294"/>
            <a:chExt cx="4173" cy="288"/>
          </a:xfrm>
        </p:grpSpPr>
        <p:sp>
          <p:nvSpPr>
            <p:cNvPr id="140322" name=""/>
            <p:cNvSpPr/>
            <p:nvPr/>
          </p:nvSpPr>
          <p:spPr>
            <a:xfrm>
              <a:off x="1020" y="3302"/>
              <a:ext cx="4173" cy="272"/>
            </a:xfrm>
            <a:prstGeom prst="flowChartPreparation">
              <a:avLst/>
            </a:prstGeom>
            <a:solidFill>
              <a:schemeClr val="accent1"/>
            </a:solidFill>
            <a:ln w="19050">
              <a:solidFill>
                <a:srgbClr val="800000"/>
              </a:solidFill>
              <a:miter lim="800000"/>
            </a:ln>
          </p:spPr>
          <p:txBody>
            <a:bodyPr wrap="none"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0323" name=""/>
            <p:cNvSpPr/>
            <p:nvPr/>
          </p:nvSpPr>
          <p:spPr>
            <a:xfrm>
              <a:off x="1381" y="3294"/>
              <a:ext cx="3450"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要求测定方法的平均回收率为</a:t>
              </a:r>
              <a:r>
                <a:rPr lang="el-GR" altLang="zh-CN" b="1">
                  <a:solidFill>
                    <a:srgbClr val="000000"/>
                  </a:solidFill>
                  <a:latin typeface="Arial"/>
                  <a:ea typeface="方正姚体"/>
                </a:rPr>
                <a:t>80%</a:t>
              </a:r>
              <a:r>
                <a:rPr lang="zh-CN" altLang="el-GR" b="1">
                  <a:solidFill>
                    <a:srgbClr val="000000"/>
                  </a:solidFill>
                  <a:latin typeface="Arial"/>
                  <a:ea typeface="方正姚体"/>
                </a:rPr>
                <a:t>以上</a:t>
              </a:r>
              <a:r>
                <a:rPr lang="zh-CN" altLang="en-US" b="1">
                  <a:solidFill>
                    <a:srgbClr val="000000"/>
                  </a:solidFill>
                  <a:latin typeface="Arial"/>
                  <a:ea typeface="方正姚体"/>
                </a:rPr>
                <a:t> </a:t>
              </a:r>
            </a:p>
          </p:txBody>
        </p:sp>
      </p:grpSp>
      <p:grpSp>
        <p:nvGrpSpPr>
          <p:cNvPr id="140324" name=""/>
          <p:cNvGrpSpPr/>
          <p:nvPr/>
        </p:nvGrpSpPr>
        <p:grpSpPr>
          <a:xfrm>
            <a:off x="2420938" y="5924550"/>
            <a:ext cx="4392612" cy="503238"/>
            <a:chOff x="1565" y="3740"/>
            <a:chExt cx="2767" cy="317"/>
          </a:xfrm>
        </p:grpSpPr>
        <p:sp>
          <p:nvSpPr>
            <p:cNvPr id="140325" name=""/>
            <p:cNvSpPr/>
            <p:nvPr/>
          </p:nvSpPr>
          <p:spPr>
            <a:xfrm>
              <a:off x="1781" y="3740"/>
              <a:ext cx="2313" cy="317"/>
            </a:xfrm>
            <a:prstGeom prst="flowChartTerminator">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0326" name=""/>
            <p:cNvSpPr/>
            <p:nvPr/>
          </p:nvSpPr>
          <p:spPr>
            <a:xfrm>
              <a:off x="1564" y="3748"/>
              <a:ext cx="2770"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ea typeface="方正姚体"/>
                </a:rPr>
                <a:t>变动范围在</a:t>
              </a:r>
              <a:r>
                <a:rPr lang="el-GR" altLang="zh-CN" b="1">
                  <a:solidFill>
                    <a:srgbClr val="000000"/>
                  </a:solidFill>
                  <a:ea typeface="方正姚体"/>
                </a:rPr>
                <a:t>80%</a:t>
              </a:r>
              <a:r>
                <a:rPr lang="zh-CN" altLang="el-GR" b="1">
                  <a:solidFill>
                    <a:srgbClr val="000000"/>
                  </a:solidFill>
                  <a:ea typeface="方正姚体"/>
                </a:rPr>
                <a:t>～</a:t>
              </a:r>
              <a:r>
                <a:rPr lang="el-GR" altLang="zh-CN" b="1">
                  <a:solidFill>
                    <a:srgbClr val="000000"/>
                  </a:solidFill>
                  <a:ea typeface="方正姚体"/>
                </a:rPr>
                <a:t>110%</a:t>
              </a:r>
              <a:r>
                <a:rPr lang="en-US" altLang="zh-CN" b="1">
                  <a:solidFill>
                    <a:srgbClr val="000000"/>
                  </a:solidFill>
                  <a:ea typeface="方正姚体"/>
                </a:rPr>
                <a:t> </a:t>
              </a:r>
              <a:endParaRPr lang="zh-CN" altLang="en-US" b="1">
                <a:solidFill>
                  <a:srgbClr val="000000"/>
                </a:solidFill>
                <a:ea typeface="方正姚体"/>
              </a:endParaRPr>
            </a:p>
          </p:txBody>
        </p:sp>
      </p:grpSp>
      <p:sp>
        <p:nvSpPr>
          <p:cNvPr id="140327" name=""/>
          <p:cNvSpPr/>
          <p:nvPr/>
        </p:nvSpPr>
        <p:spPr>
          <a:xfrm rot="5400000">
            <a:off x="4501356" y="5618956"/>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0328" name=""/>
          <p:cNvGrpSpPr/>
          <p:nvPr/>
        </p:nvGrpSpPr>
        <p:grpSpPr>
          <a:xfrm>
            <a:off x="3779838" y="3933825"/>
            <a:ext cx="4032250" cy="358775"/>
            <a:chOff x="2381" y="2478"/>
            <a:chExt cx="2540" cy="226"/>
          </a:xfrm>
        </p:grpSpPr>
        <p:cxnSp>
          <p:nvCxnSpPr>
            <p:cNvPr id="140329" name=""/>
            <p:cNvCxnSpPr/>
            <p:nvPr/>
          </p:nvCxnSpPr>
          <p:spPr>
            <a:xfrm flipH="1">
              <a:off x="2381" y="2478"/>
              <a:ext cx="0" cy="226"/>
            </a:xfrm>
            <a:prstGeom prst="line">
              <a:avLst/>
            </a:prstGeom>
            <a:noFill/>
            <a:ln w="38100">
              <a:solidFill>
                <a:srgbClr val="00FF00"/>
              </a:solidFill>
              <a:prstDash val="sysDot"/>
              <a:miter lim="800000"/>
            </a:ln>
          </p:spPr>
        </p:cxnSp>
        <p:cxnSp>
          <p:nvCxnSpPr>
            <p:cNvPr id="140330" name=""/>
            <p:cNvCxnSpPr/>
            <p:nvPr/>
          </p:nvCxnSpPr>
          <p:spPr>
            <a:xfrm flipH="1">
              <a:off x="4906" y="2478"/>
              <a:ext cx="0" cy="226"/>
            </a:xfrm>
            <a:prstGeom prst="line">
              <a:avLst/>
            </a:prstGeom>
            <a:noFill/>
            <a:ln w="38100">
              <a:solidFill>
                <a:srgbClr val="00FF00"/>
              </a:solidFill>
              <a:prstDash val="sysDot"/>
              <a:miter lim="800000"/>
            </a:ln>
          </p:spPr>
        </p:cxnSp>
        <p:cxnSp>
          <p:nvCxnSpPr>
            <p:cNvPr id="140331" name=""/>
            <p:cNvCxnSpPr/>
            <p:nvPr/>
          </p:nvCxnSpPr>
          <p:spPr>
            <a:xfrm>
              <a:off x="2381" y="2478"/>
              <a:ext cx="2540" cy="0"/>
            </a:xfrm>
            <a:prstGeom prst="line">
              <a:avLst/>
            </a:prstGeom>
            <a:noFill/>
            <a:ln w="38100">
              <a:solidFill>
                <a:srgbClr val="00FF00"/>
              </a:solidFill>
              <a:prstDash val="sysDot"/>
              <a:miter lim="800000"/>
            </a:ln>
          </p:spPr>
        </p:cxnSp>
        <p:cxnSp>
          <p:nvCxnSpPr>
            <p:cNvPr id="140332" name=""/>
            <p:cNvCxnSpPr/>
            <p:nvPr/>
          </p:nvCxnSpPr>
          <p:spPr>
            <a:xfrm>
              <a:off x="2381" y="2699"/>
              <a:ext cx="2540" cy="0"/>
            </a:xfrm>
            <a:prstGeom prst="line">
              <a:avLst/>
            </a:prstGeom>
            <a:noFill/>
            <a:ln w="38100">
              <a:solidFill>
                <a:srgbClr val="00FF00"/>
              </a:solidFill>
              <a:prstDash val="sysDot"/>
              <a:miter lim="800000"/>
            </a:ln>
          </p:spPr>
        </p:cxnSp>
      </p:grpSp>
      <p:grpSp>
        <p:nvGrpSpPr>
          <p:cNvPr id="140333" name=""/>
          <p:cNvGrpSpPr/>
          <p:nvPr/>
        </p:nvGrpSpPr>
        <p:grpSpPr>
          <a:xfrm>
            <a:off x="6732588" y="2349500"/>
            <a:ext cx="2339975" cy="431800"/>
            <a:chOff x="4286" y="1480"/>
            <a:chExt cx="1474" cy="272"/>
          </a:xfrm>
        </p:grpSpPr>
        <p:sp>
          <p:nvSpPr>
            <p:cNvPr id="140334" name=""/>
            <p:cNvSpPr/>
            <p:nvPr/>
          </p:nvSpPr>
          <p:spPr>
            <a:xfrm>
              <a:off x="4468" y="1480"/>
              <a:ext cx="1088" cy="272"/>
            </a:xfrm>
            <a:prstGeom prst="roundRect">
              <a:avLst>
                <a:gd name="adj" fmla="val 16667"/>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0335" name=""/>
            <p:cNvSpPr/>
            <p:nvPr/>
          </p:nvSpPr>
          <p:spPr>
            <a:xfrm>
              <a:off x="4285" y="1480"/>
              <a:ext cx="1475"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黑体" pitchFamily="2" charset="-122"/>
                  <a:ea typeface="方正姚体"/>
                </a:rPr>
                <a:t>测得的加标</a:t>
              </a:r>
              <a:r>
                <a:rPr lang="zh-CN" altLang="el-GR" sz="2000" b="1">
                  <a:solidFill>
                    <a:srgbClr val="000000"/>
                  </a:solidFill>
                  <a:latin typeface="黑体" pitchFamily="2" charset="-122"/>
                  <a:ea typeface="方正姚体"/>
                </a:rPr>
                <a:t>量</a:t>
              </a:r>
              <a:endParaRPr lang="zh-CN" altLang="en-US" sz="2000" b="1">
                <a:solidFill>
                  <a:srgbClr val="000000"/>
                </a:solidFill>
                <a:latin typeface="黑体" pitchFamily="2" charset="-122"/>
                <a:ea typeface="方正姚体"/>
              </a:endParaRPr>
            </a:p>
          </p:txBody>
        </p:sp>
      </p:grpSp>
      <p:cxnSp>
        <p:nvCxnSpPr>
          <p:cNvPr id="140336" name=""/>
          <p:cNvCxnSpPr/>
          <p:nvPr/>
        </p:nvCxnSpPr>
        <p:spPr>
          <a:xfrm flipV="1">
            <a:off x="5867400" y="2781300"/>
            <a:ext cx="2017712" cy="1079500"/>
          </a:xfrm>
          <a:prstGeom prst="line">
            <a:avLst/>
          </a:prstGeom>
          <a:noFill/>
          <a:ln w="38100">
            <a:solidFill>
              <a:srgbClr val="FF00FF"/>
            </a:solidFill>
            <a:miter lim="800000"/>
            <a:tailEnd type="triangle"/>
          </a:ln>
        </p:spPr>
      </p:cxnSp>
      <p:grpSp>
        <p:nvGrpSpPr>
          <p:cNvPr id="140337" name=""/>
          <p:cNvGrpSpPr/>
          <p:nvPr/>
        </p:nvGrpSpPr>
        <p:grpSpPr>
          <a:xfrm>
            <a:off x="1271588" y="-100012"/>
            <a:ext cx="6845300" cy="2000250"/>
            <a:chOff x="801" y="-63"/>
            <a:chExt cx="4312" cy="1260"/>
          </a:xfrm>
        </p:grpSpPr>
        <p:grpSp>
          <p:nvGrpSpPr>
            <p:cNvPr id="140338" name=""/>
            <p:cNvGrpSpPr/>
            <p:nvPr/>
          </p:nvGrpSpPr>
          <p:grpSpPr>
            <a:xfrm>
              <a:off x="2368" y="789"/>
              <a:ext cx="1027" cy="408"/>
              <a:chOff x="2352" y="789"/>
              <a:chExt cx="1027" cy="408"/>
            </a:xfrm>
          </p:grpSpPr>
          <p:sp>
            <p:nvSpPr>
              <p:cNvPr id="140339"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0340"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140341" name=""/>
            <p:cNvGrpSpPr/>
            <p:nvPr/>
          </p:nvGrpSpPr>
          <p:grpSpPr>
            <a:xfrm>
              <a:off x="801" y="-63"/>
              <a:ext cx="4312" cy="832"/>
              <a:chOff x="801" y="-63"/>
              <a:chExt cx="4312" cy="832"/>
            </a:xfrm>
          </p:grpSpPr>
          <p:sp>
            <p:nvSpPr>
              <p:cNvPr id="140342"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140343"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grpSp>
        <p:nvGrpSpPr>
          <p:cNvPr id="140347" name=""/>
          <p:cNvGrpSpPr/>
          <p:nvPr/>
        </p:nvGrpSpPr>
        <p:grpSpPr>
          <a:xfrm>
            <a:off x="2235200" y="1644650"/>
            <a:ext cx="1368425" cy="581025"/>
            <a:chOff x="1429" y="1071"/>
            <a:chExt cx="862" cy="366"/>
          </a:xfrm>
        </p:grpSpPr>
        <p:sp>
          <p:nvSpPr>
            <p:cNvPr id="140346" name=""/>
            <p:cNvSpPr/>
            <p:nvPr/>
          </p:nvSpPr>
          <p:spPr>
            <a:xfrm>
              <a:off x="1498" y="1071"/>
              <a:ext cx="726" cy="363"/>
            </a:xfrm>
            <a:prstGeom prst="wedgeRoundRectCallout">
              <a:avLst>
                <a:gd name="adj1" fmla="val 114875"/>
                <a:gd name="adj2" fmla="val 79750"/>
                <a:gd name="adj3" fmla="val 16667"/>
              </a:avLst>
            </a:prstGeom>
            <a:solidFill>
              <a:srgbClr val="E5FDFF"/>
            </a:solidFill>
            <a:ln w="19050">
              <a:solidFill>
                <a:srgbClr val="6633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0345" name=""/>
            <p:cNvSpPr/>
            <p:nvPr/>
          </p:nvSpPr>
          <p:spPr>
            <a:xfrm>
              <a:off x="1429" y="1071"/>
              <a:ext cx="863"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黑体" pitchFamily="2" charset="-122"/>
                  <a:ea typeface="方正姚体"/>
                </a:rPr>
                <a:t>表示</a:t>
              </a:r>
              <a:r>
                <a:rPr lang="zh-CN" altLang="el-GR" sz="2000" b="1">
                  <a:solidFill>
                    <a:srgbClr val="000000"/>
                  </a:solidFill>
                  <a:latin typeface="黑体" pitchFamily="2" charset="-122"/>
                  <a:ea typeface="方正姚体"/>
                </a:rPr>
                <a:t>方法准确度</a:t>
              </a:r>
              <a:endParaRPr lang="zh-CN" altLang="en-US" sz="2000" b="1">
                <a:solidFill>
                  <a:srgbClr val="000000"/>
                </a:solidFill>
                <a:latin typeface="黑体" pitchFamily="2" charset="-122"/>
                <a:ea typeface="方正姚体"/>
              </a:endParaRPr>
            </a:p>
          </p:txBody>
        </p:sp>
      </p:grpSp>
      <p:sp>
        <p:nvSpPr>
          <p:cNvPr id="140349" name="Date Placeholder 1"/>
          <p:cNvSpPr>
            <a:spLocks noGrp="1"/>
          </p:cNvSpPr>
          <p:nvPr>
            <p:ph type="dt" sz="half"/>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additive="base">
                                        <p:cTn id="6" dur="1" fill="hold">
                                          <p:stCondLst>
                                            <p:cond delay="0"/>
                                          </p:stCondLst>
                                        </p:cTn>
                                        <p:tgtEl>
                                          <p:spTgt spid="140300"/>
                                        </p:tgtEl>
                                        <p:attrNameLst>
                                          <p:attrName>style.visibility</p:attrName>
                                        </p:attrNameLst>
                                      </p:cBhvr>
                                      <p:to>
                                        <p:strVal val="visible"/>
                                      </p:to>
                                    </p:set>
                                    <p:animEffect transition="in" filter="wipe(up)">
                                      <p:cBhvr additive="base">
                                        <p:cTn id="7" dur="500"/>
                                        <p:tgtEl>
                                          <p:spTgt spid="140300"/>
                                        </p:tgtEl>
                                      </p:cBhvr>
                                    </p:animEffect>
                                  </p:childTnLst>
                                </p:cTn>
                              </p:par>
                            </p:childTnLst>
                          </p:cTn>
                        </p:par>
                        <p:par>
                          <p:cTn id="8" fill="hold" nodeType="afterGroup">
                            <p:stCondLst>
                              <p:cond delay="500"/>
                            </p:stCondLst>
                            <p:childTnLst>
                              <p:par>
                                <p:cTn id="9" presetID="20" presetClass="entr" presetSubtype="0" dur="500" fill="hold" nodeType="afterEffect">
                                  <p:stCondLst>
                                    <p:cond delay="500"/>
                                  </p:stCondLst>
                                  <p:childTnLst>
                                    <p:set>
                                      <p:cBhvr additive="base">
                                        <p:cTn id="10" dur="1" fill="hold">
                                          <p:stCondLst>
                                            <p:cond delay="0"/>
                                          </p:stCondLst>
                                        </p:cTn>
                                        <p:tgtEl>
                                          <p:spTgt spid="140291"/>
                                        </p:tgtEl>
                                        <p:attrNameLst>
                                          <p:attrName>style.visibility</p:attrName>
                                        </p:attrNameLst>
                                      </p:cBhvr>
                                      <p:to>
                                        <p:strVal val="visible"/>
                                      </p:to>
                                    </p:set>
                                    <p:animEffect transition="in" filter="wedge">
                                      <p:cBhvr additive="base">
                                        <p:cTn id="11" dur="500"/>
                                        <p:tgtEl>
                                          <p:spTgt spid="140291"/>
                                        </p:tgtEl>
                                      </p:cBhvr>
                                    </p:animEffect>
                                  </p:childTnLst>
                                </p:cTn>
                              </p:par>
                            </p:childTnLst>
                          </p:cTn>
                        </p:par>
                        <p:par>
                          <p:cTn id="12" fill="hold" nodeType="afterGroup">
                            <p:stCondLst>
                              <p:cond delay="1500"/>
                            </p:stCondLst>
                            <p:childTnLst>
                              <p:par>
                                <p:cTn id="13" presetID="18" presetClass="entr" presetSubtype="12" dur="500" fill="hold" nodeType="afterEffect">
                                  <p:stCondLst>
                                    <p:cond delay="1000"/>
                                  </p:stCondLst>
                                  <p:childTnLst>
                                    <p:set>
                                      <p:cBhvr additive="base">
                                        <p:cTn id="14" dur="1" fill="hold">
                                          <p:stCondLst>
                                            <p:cond delay="0"/>
                                          </p:stCondLst>
                                        </p:cTn>
                                        <p:tgtEl>
                                          <p:spTgt spid="140304"/>
                                        </p:tgtEl>
                                        <p:attrNameLst>
                                          <p:attrName>style.visibility</p:attrName>
                                        </p:attrNameLst>
                                      </p:cBhvr>
                                      <p:to>
                                        <p:strVal val="visible"/>
                                      </p:to>
                                    </p:set>
                                    <p:animEffect transition="in" filter="strips(downLeft)">
                                      <p:cBhvr additive="base">
                                        <p:cTn id="15" dur="500"/>
                                        <p:tgtEl>
                                          <p:spTgt spid="140304"/>
                                        </p:tgtEl>
                                      </p:cBhvr>
                                    </p:animEffect>
                                  </p:childTnLst>
                                </p:cTn>
                              </p:par>
                            </p:childTnLst>
                          </p:cTn>
                        </p:par>
                      </p:childTnLst>
                    </p:cTn>
                  </p:par>
                  <p:par>
                    <p:cTn id="16" fill="hold" nodeType="clickPar">
                      <p:stCondLst>
                        <p:cond delay="indefinite"/>
                        <p:cond evt="onBegin" delay="0">
                          <p:tn val="15"/>
                        </p:cond>
                      </p:stCondLst>
                      <p:childTnLst>
                        <p:par>
                          <p:cTn id="17" fill="hold" nodeType="afterGroup">
                            <p:stCondLst>
                              <p:cond delay="0"/>
                            </p:stCondLst>
                            <p:childTnLst>
                              <p:par>
                                <p:cTn id="18" presetID="18" presetClass="entr" presetSubtype="6" dur="500" fill="hold" nodeType="clickEffect">
                                  <p:stCondLst>
                                    <p:cond delay="0"/>
                                  </p:stCondLst>
                                  <p:childTnLst>
                                    <p:set>
                                      <p:cBhvr additive="base">
                                        <p:cTn id="19" dur="1" fill="hold">
                                          <p:stCondLst>
                                            <p:cond delay="0"/>
                                          </p:stCondLst>
                                        </p:cTn>
                                        <p:tgtEl>
                                          <p:spTgt spid="140347"/>
                                        </p:tgtEl>
                                        <p:attrNameLst>
                                          <p:attrName>style.visibility</p:attrName>
                                        </p:attrNameLst>
                                      </p:cBhvr>
                                      <p:to>
                                        <p:strVal val="visible"/>
                                      </p:to>
                                    </p:set>
                                    <p:animEffect transition="in" filter="strips(downRight)">
                                      <p:cBhvr additive="base">
                                        <p:cTn id="20" dur="500"/>
                                        <p:tgtEl>
                                          <p:spTgt spid="140347"/>
                                        </p:tgtEl>
                                      </p:cBhvr>
                                    </p:animEffect>
                                  </p:childTnLst>
                                </p:cTn>
                              </p:par>
                            </p:childTnLst>
                          </p:cTn>
                        </p:par>
                      </p:childTnLst>
                    </p:cTn>
                  </p:par>
                  <p:par>
                    <p:cTn id="21" fill="hold" nodeType="clickPar">
                      <p:stCondLst>
                        <p:cond delay="indefinite"/>
                        <p:cond evt="onBegin" delay="0">
                          <p:tn val="20"/>
                        </p:cond>
                      </p:stCondLst>
                      <p:childTnLst>
                        <p:par>
                          <p:cTn id="22" fill="hold" nodeType="afterGroup">
                            <p:stCondLst>
                              <p:cond delay="0"/>
                            </p:stCondLst>
                            <p:childTnLst>
                              <p:par>
                                <p:cTn id="23" presetID="22" presetClass="entr" presetSubtype="1" dur="500" fill="hold" nodeType="clickEffect">
                                  <p:stCondLst>
                                    <p:cond delay="0"/>
                                  </p:stCondLst>
                                  <p:childTnLst>
                                    <p:set>
                                      <p:cBhvr additive="base">
                                        <p:cTn id="24" dur="1" fill="hold">
                                          <p:stCondLst>
                                            <p:cond delay="0"/>
                                          </p:stCondLst>
                                        </p:cTn>
                                        <p:tgtEl>
                                          <p:spTgt spid="140307"/>
                                        </p:tgtEl>
                                        <p:attrNameLst>
                                          <p:attrName>style.visibility</p:attrName>
                                        </p:attrNameLst>
                                      </p:cBhvr>
                                      <p:to>
                                        <p:strVal val="visible"/>
                                      </p:to>
                                    </p:set>
                                    <p:animEffect transition="in" filter="wipe(up)">
                                      <p:cBhvr additive="base">
                                        <p:cTn id="25" dur="500"/>
                                        <p:tgtEl>
                                          <p:spTgt spid="140307"/>
                                        </p:tgtEl>
                                      </p:cBhvr>
                                    </p:animEffect>
                                  </p:childTnLst>
                                </p:cTn>
                              </p:par>
                            </p:childTnLst>
                          </p:cTn>
                        </p:par>
                        <p:par>
                          <p:cTn id="26" fill="hold" nodeType="afterGroup">
                            <p:stCondLst>
                              <p:cond delay="500"/>
                            </p:stCondLst>
                            <p:childTnLst>
                              <p:par>
                                <p:cTn id="27" presetID="17" presetClass="entr" presetSubtype="10" dur="500" fill="hold" nodeType="afterEffect">
                                  <p:stCondLst>
                                    <p:cond delay="500"/>
                                  </p:stCondLst>
                                  <p:childTnLst>
                                    <p:set>
                                      <p:cBhvr additive="base">
                                        <p:cTn id="28" dur="1" fill="hold">
                                          <p:stCondLst>
                                            <p:cond delay="0"/>
                                          </p:stCondLst>
                                        </p:cTn>
                                        <p:tgtEl>
                                          <p:spTgt spid="140301"/>
                                        </p:tgtEl>
                                        <p:attrNameLst>
                                          <p:attrName>style.visibility</p:attrName>
                                        </p:attrNameLst>
                                      </p:cBhvr>
                                      <p:to>
                                        <p:strVal val="visible"/>
                                      </p:to>
                                    </p:set>
                                    <p:anim calcmode="lin" valueType="num">
                                      <p:cBhvr additive="base">
                                        <p:cTn id="29" dur="500" fill="hold"/>
                                        <p:tgtEl>
                                          <p:spTgt spid="140301"/>
                                        </p:tgtEl>
                                        <p:attrNameLst>
                                          <p:attrName>ppt_w</p:attrName>
                                        </p:attrNameLst>
                                      </p:cBhvr>
                                      <p:tavLst>
                                        <p:tav tm="0">
                                          <p:val>
                                            <p:fltVal val="0"/>
                                          </p:val>
                                        </p:tav>
                                        <p:tav tm="100000">
                                          <p:val>
                                            <p:strVal val="#ppt_w"/>
                                          </p:val>
                                        </p:tav>
                                      </p:tavLst>
                                    </p:anim>
                                    <p:anim calcmode="lin" valueType="num">
                                      <p:cBhvr additive="base">
                                        <p:cTn id="30" dur="500" fill="hold"/>
                                        <p:tgtEl>
                                          <p:spTgt spid="140301"/>
                                        </p:tgtEl>
                                        <p:attrNameLst>
                                          <p:attrName>ppt_h</p:attrName>
                                        </p:attrNameLst>
                                      </p:cBhvr>
                                      <p:tavLst>
                                        <p:tav tm="0">
                                          <p:val>
                                            <p:strVal val="#ppt_h"/>
                                          </p:val>
                                        </p:tav>
                                        <p:tav tm="100000">
                                          <p:val>
                                            <p:strVal val="#ppt_h"/>
                                          </p:val>
                                        </p:tav>
                                      </p:tavLst>
                                    </p:anim>
                                  </p:childTnLst>
                                </p:cTn>
                              </p:par>
                            </p:childTnLst>
                          </p:cTn>
                        </p:par>
                      </p:childTnLst>
                    </p:cTn>
                  </p:par>
                  <p:par>
                    <p:cTn id="31" fill="hold" nodeType="clickPar">
                      <p:stCondLst>
                        <p:cond delay="indefinite"/>
                        <p:cond evt="onBegin" delay="0">
                          <p:tn val="30"/>
                        </p:cond>
                      </p:stCondLst>
                      <p:childTnLst>
                        <p:par>
                          <p:cTn id="32" fill="hold" nodeType="afterGroup">
                            <p:stCondLst>
                              <p:cond delay="0"/>
                            </p:stCondLst>
                            <p:childTnLst>
                              <p:par>
                                <p:cTn id="33" presetID="9" presetClass="entr" presetSubtype="0" dur="500" fill="hold" nodeType="clickEffect">
                                  <p:stCondLst>
                                    <p:cond delay="0"/>
                                  </p:stCondLst>
                                  <p:childTnLst>
                                    <p:set>
                                      <p:cBhvr additive="base">
                                        <p:cTn id="34" dur="1" fill="hold">
                                          <p:stCondLst>
                                            <p:cond delay="0"/>
                                          </p:stCondLst>
                                        </p:cTn>
                                        <p:tgtEl>
                                          <p:spTgt spid="140290"/>
                                        </p:tgtEl>
                                        <p:attrNameLst>
                                          <p:attrName>style.visibility</p:attrName>
                                        </p:attrNameLst>
                                      </p:cBhvr>
                                      <p:to>
                                        <p:strVal val="visible"/>
                                      </p:to>
                                    </p:set>
                                    <p:animEffect transition="in" filter="dissolve">
                                      <p:cBhvr additive="base">
                                        <p:cTn id="35" dur="500"/>
                                        <p:tgtEl>
                                          <p:spTgt spid="140290"/>
                                        </p:tgtEl>
                                      </p:cBhvr>
                                    </p:animEffect>
                                  </p:childTnLst>
                                </p:cTn>
                              </p:par>
                            </p:childTnLst>
                          </p:cTn>
                        </p:par>
                        <p:par>
                          <p:cTn id="36" fill="hold" nodeType="afterGroup">
                            <p:stCondLst>
                              <p:cond delay="500"/>
                            </p:stCondLst>
                            <p:childTnLst>
                              <p:par>
                                <p:cTn id="37" presetID="18" presetClass="entr" presetSubtype="3" dur="500" fill="hold" nodeType="afterEffect">
                                  <p:stCondLst>
                                    <p:cond delay="500"/>
                                  </p:stCondLst>
                                  <p:childTnLst>
                                    <p:set>
                                      <p:cBhvr additive="base">
                                        <p:cTn id="38" dur="1" fill="hold">
                                          <p:stCondLst>
                                            <p:cond delay="0"/>
                                          </p:stCondLst>
                                        </p:cTn>
                                        <p:tgtEl>
                                          <p:spTgt spid="140311"/>
                                        </p:tgtEl>
                                        <p:attrNameLst>
                                          <p:attrName>style.visibility</p:attrName>
                                        </p:attrNameLst>
                                      </p:cBhvr>
                                      <p:to>
                                        <p:strVal val="visible"/>
                                      </p:to>
                                    </p:set>
                                    <p:animEffect transition="in" filter="strips(upRight)">
                                      <p:cBhvr additive="base">
                                        <p:cTn id="39" dur="500"/>
                                        <p:tgtEl>
                                          <p:spTgt spid="140311"/>
                                        </p:tgtEl>
                                      </p:cBhvr>
                                    </p:animEffect>
                                  </p:childTnLst>
                                </p:cTn>
                              </p:par>
                            </p:childTnLst>
                          </p:cTn>
                        </p:par>
                        <p:par>
                          <p:cTn id="40" fill="hold" nodeType="afterGroup">
                            <p:stCondLst>
                              <p:cond delay="1500"/>
                            </p:stCondLst>
                            <p:childTnLst>
                              <p:par>
                                <p:cTn id="41" presetID="18" presetClass="entr" presetSubtype="6" dur="500" fill="hold" nodeType="afterEffect">
                                  <p:stCondLst>
                                    <p:cond delay="1000"/>
                                  </p:stCondLst>
                                  <p:childTnLst>
                                    <p:set>
                                      <p:cBhvr additive="base">
                                        <p:cTn id="42" dur="1" fill="hold">
                                          <p:stCondLst>
                                            <p:cond delay="0"/>
                                          </p:stCondLst>
                                        </p:cTn>
                                        <p:tgtEl>
                                          <p:spTgt spid="140308"/>
                                        </p:tgtEl>
                                        <p:attrNameLst>
                                          <p:attrName>style.visibility</p:attrName>
                                        </p:attrNameLst>
                                      </p:cBhvr>
                                      <p:to>
                                        <p:strVal val="visible"/>
                                      </p:to>
                                    </p:set>
                                    <p:animEffect transition="in" filter="strips(downRight)">
                                      <p:cBhvr additive="base">
                                        <p:cTn id="43" dur="500"/>
                                        <p:tgtEl>
                                          <p:spTgt spid="140308"/>
                                        </p:tgtEl>
                                      </p:cBhvr>
                                    </p:animEffect>
                                  </p:childTnLst>
                                </p:cTn>
                              </p:par>
                            </p:childTnLst>
                          </p:cTn>
                        </p:par>
                      </p:childTnLst>
                    </p:cTn>
                  </p:par>
                  <p:par>
                    <p:cTn id="44" fill="hold" nodeType="clickPar">
                      <p:stCondLst>
                        <p:cond delay="indefinite"/>
                        <p:cond evt="onBegin" delay="0">
                          <p:tn val="43"/>
                        </p:cond>
                      </p:stCondLst>
                      <p:childTnLst>
                        <p:par>
                          <p:cTn id="45" fill="hold" nodeType="afterGroup">
                            <p:stCondLst>
                              <p:cond delay="0"/>
                            </p:stCondLst>
                            <p:childTnLst>
                              <p:par>
                                <p:cTn id="46" presetID="23" presetClass="entr" presetSubtype="32" dur="500" fill="hold" nodeType="clickEffect">
                                  <p:stCondLst>
                                    <p:cond delay="0"/>
                                  </p:stCondLst>
                                  <p:childTnLst>
                                    <p:set>
                                      <p:cBhvr additive="base">
                                        <p:cTn id="47" dur="1" fill="hold">
                                          <p:stCondLst>
                                            <p:cond delay="0"/>
                                          </p:stCondLst>
                                        </p:cTn>
                                        <p:tgtEl>
                                          <p:spTgt spid="140328"/>
                                        </p:tgtEl>
                                        <p:attrNameLst>
                                          <p:attrName>style.visibility</p:attrName>
                                        </p:attrNameLst>
                                      </p:cBhvr>
                                      <p:to>
                                        <p:strVal val="visible"/>
                                      </p:to>
                                    </p:set>
                                    <p:anim calcmode="lin" valueType="num">
                                      <p:cBhvr additive="base">
                                        <p:cTn id="48" dur="500" fill="hold"/>
                                        <p:tgtEl>
                                          <p:spTgt spid="140328"/>
                                        </p:tgtEl>
                                        <p:attrNameLst>
                                          <p:attrName>ppt_w</p:attrName>
                                        </p:attrNameLst>
                                      </p:cBhvr>
                                      <p:tavLst>
                                        <p:tav tm="0">
                                          <p:val>
                                            <p:strVal val="4*#ppt_w"/>
                                          </p:val>
                                        </p:tav>
                                        <p:tav tm="100000">
                                          <p:val>
                                            <p:strVal val="#ppt_w"/>
                                          </p:val>
                                        </p:tav>
                                      </p:tavLst>
                                    </p:anim>
                                    <p:anim calcmode="lin" valueType="num">
                                      <p:cBhvr additive="base">
                                        <p:cTn id="49" dur="500" fill="hold"/>
                                        <p:tgtEl>
                                          <p:spTgt spid="140328"/>
                                        </p:tgtEl>
                                        <p:attrNameLst>
                                          <p:attrName>ppt_h</p:attrName>
                                        </p:attrNameLst>
                                      </p:cBhvr>
                                      <p:tavLst>
                                        <p:tav tm="0">
                                          <p:val>
                                            <p:strVal val="4*#ppt_h"/>
                                          </p:val>
                                        </p:tav>
                                        <p:tav tm="100000">
                                          <p:val>
                                            <p:strVal val="#ppt_h"/>
                                          </p:val>
                                        </p:tav>
                                      </p:tavLst>
                                    </p:anim>
                                  </p:childTnLst>
                                </p:cTn>
                              </p:par>
                            </p:childTnLst>
                          </p:cTn>
                        </p:par>
                        <p:par>
                          <p:cTn id="50" fill="hold" nodeType="afterGroup">
                            <p:stCondLst>
                              <p:cond delay="500"/>
                            </p:stCondLst>
                            <p:childTnLst>
                              <p:par>
                                <p:cTn id="51" presetID="18" presetClass="entr" presetSubtype="3" dur="500" fill="hold" nodeType="afterEffect">
                                  <p:stCondLst>
                                    <p:cond delay="500"/>
                                  </p:stCondLst>
                                  <p:childTnLst>
                                    <p:set>
                                      <p:cBhvr additive="base">
                                        <p:cTn id="52" dur="1" fill="hold">
                                          <p:stCondLst>
                                            <p:cond delay="0"/>
                                          </p:stCondLst>
                                        </p:cTn>
                                        <p:tgtEl>
                                          <p:spTgt spid="140336"/>
                                        </p:tgtEl>
                                        <p:attrNameLst>
                                          <p:attrName>style.visibility</p:attrName>
                                        </p:attrNameLst>
                                      </p:cBhvr>
                                      <p:to>
                                        <p:strVal val="visible"/>
                                      </p:to>
                                    </p:set>
                                    <p:animEffect transition="in" filter="strips(upRight)">
                                      <p:cBhvr additive="base">
                                        <p:cTn id="53" dur="500"/>
                                        <p:tgtEl>
                                          <p:spTgt spid="140336"/>
                                        </p:tgtEl>
                                      </p:cBhvr>
                                    </p:animEffect>
                                  </p:childTnLst>
                                </p:cTn>
                              </p:par>
                            </p:childTnLst>
                          </p:cTn>
                        </p:par>
                        <p:par>
                          <p:cTn id="54" fill="hold" nodeType="afterGroup">
                            <p:stCondLst>
                              <p:cond delay="1500"/>
                            </p:stCondLst>
                            <p:childTnLst>
                              <p:par>
                                <p:cTn id="55" presetID="21" presetClass="entr" presetSubtype="2" dur="500" fill="hold" nodeType="afterEffect">
                                  <p:stCondLst>
                                    <p:cond delay="1000"/>
                                  </p:stCondLst>
                                  <p:childTnLst>
                                    <p:set>
                                      <p:cBhvr additive="base">
                                        <p:cTn id="56" dur="1" fill="hold">
                                          <p:stCondLst>
                                            <p:cond delay="0"/>
                                          </p:stCondLst>
                                        </p:cTn>
                                        <p:tgtEl>
                                          <p:spTgt spid="140333"/>
                                        </p:tgtEl>
                                        <p:attrNameLst>
                                          <p:attrName>style.visibility</p:attrName>
                                        </p:attrNameLst>
                                      </p:cBhvr>
                                      <p:to>
                                        <p:strVal val="visible"/>
                                      </p:to>
                                    </p:set>
                                    <p:animEffect transition="in" filter="wheel(2)">
                                      <p:cBhvr additive="base">
                                        <p:cTn id="57" dur="500"/>
                                        <p:tgtEl>
                                          <p:spTgt spid="140333"/>
                                        </p:tgtEl>
                                      </p:cBhvr>
                                    </p:animEffect>
                                  </p:childTnLst>
                                </p:cTn>
                              </p:par>
                            </p:childTnLst>
                          </p:cTn>
                        </p:par>
                      </p:childTnLst>
                    </p:cTn>
                  </p:par>
                  <p:par>
                    <p:cTn id="58" fill="hold" nodeType="clickPar">
                      <p:stCondLst>
                        <p:cond delay="indefinite"/>
                        <p:cond evt="onBegin" delay="0">
                          <p:tn val="57"/>
                        </p:cond>
                      </p:stCondLst>
                      <p:childTnLst>
                        <p:par>
                          <p:cTn id="59" fill="hold" nodeType="afterGroup">
                            <p:stCondLst>
                              <p:cond delay="0"/>
                            </p:stCondLst>
                            <p:childTnLst>
                              <p:par>
                                <p:cTn id="60" presetID="17" presetClass="entr" presetSubtype="10" dur="500" fill="hold" nodeType="clickEffect">
                                  <p:stCondLst>
                                    <p:cond delay="0"/>
                                  </p:stCondLst>
                                  <p:childTnLst>
                                    <p:set>
                                      <p:cBhvr additive="base">
                                        <p:cTn id="61" dur="1" fill="hold">
                                          <p:stCondLst>
                                            <p:cond delay="0"/>
                                          </p:stCondLst>
                                        </p:cTn>
                                        <p:tgtEl>
                                          <p:spTgt spid="140321"/>
                                        </p:tgtEl>
                                        <p:attrNameLst>
                                          <p:attrName>style.visibility</p:attrName>
                                        </p:attrNameLst>
                                      </p:cBhvr>
                                      <p:to>
                                        <p:strVal val="visible"/>
                                      </p:to>
                                    </p:set>
                                    <p:anim calcmode="lin" valueType="num">
                                      <p:cBhvr additive="base">
                                        <p:cTn id="62" dur="500" fill="hold"/>
                                        <p:tgtEl>
                                          <p:spTgt spid="140321"/>
                                        </p:tgtEl>
                                        <p:attrNameLst>
                                          <p:attrName>ppt_w</p:attrName>
                                        </p:attrNameLst>
                                      </p:cBhvr>
                                      <p:tavLst>
                                        <p:tav tm="0">
                                          <p:val>
                                            <p:fltVal val="0"/>
                                          </p:val>
                                        </p:tav>
                                        <p:tav tm="100000">
                                          <p:val>
                                            <p:strVal val="#ppt_w"/>
                                          </p:val>
                                        </p:tav>
                                      </p:tavLst>
                                    </p:anim>
                                    <p:anim calcmode="lin" valueType="num">
                                      <p:cBhvr additive="base">
                                        <p:cTn id="63" dur="500" fill="hold"/>
                                        <p:tgtEl>
                                          <p:spTgt spid="140321"/>
                                        </p:tgtEl>
                                        <p:attrNameLst>
                                          <p:attrName>ppt_h</p:attrName>
                                        </p:attrNameLst>
                                      </p:cBhvr>
                                      <p:tavLst>
                                        <p:tav tm="0">
                                          <p:val>
                                            <p:strVal val="#ppt_h"/>
                                          </p:val>
                                        </p:tav>
                                        <p:tav tm="100000">
                                          <p:val>
                                            <p:strVal val="#ppt_h"/>
                                          </p:val>
                                        </p:tav>
                                      </p:tavLst>
                                    </p:anim>
                                  </p:childTnLst>
                                </p:cTn>
                              </p:par>
                            </p:childTnLst>
                          </p:cTn>
                        </p:par>
                        <p:par>
                          <p:cTn id="64" fill="hold" nodeType="afterGroup">
                            <p:stCondLst>
                              <p:cond delay="500"/>
                            </p:stCondLst>
                            <p:childTnLst>
                              <p:par>
                                <p:cTn id="65" presetID="22" presetClass="entr" presetSubtype="1" dur="500" fill="hold" nodeType="afterEffect">
                                  <p:stCondLst>
                                    <p:cond delay="500"/>
                                  </p:stCondLst>
                                  <p:childTnLst>
                                    <p:set>
                                      <p:cBhvr additive="base">
                                        <p:cTn id="66" dur="1" fill="hold">
                                          <p:stCondLst>
                                            <p:cond delay="0"/>
                                          </p:stCondLst>
                                        </p:cTn>
                                        <p:tgtEl>
                                          <p:spTgt spid="140327"/>
                                        </p:tgtEl>
                                        <p:attrNameLst>
                                          <p:attrName>style.visibility</p:attrName>
                                        </p:attrNameLst>
                                      </p:cBhvr>
                                      <p:to>
                                        <p:strVal val="visible"/>
                                      </p:to>
                                    </p:set>
                                    <p:animEffect transition="in" filter="wipe(up)">
                                      <p:cBhvr additive="base">
                                        <p:cTn id="67" dur="500"/>
                                        <p:tgtEl>
                                          <p:spTgt spid="140327"/>
                                        </p:tgtEl>
                                      </p:cBhvr>
                                    </p:animEffect>
                                  </p:childTnLst>
                                </p:cTn>
                              </p:par>
                            </p:childTnLst>
                          </p:cTn>
                        </p:par>
                        <p:par>
                          <p:cTn id="68" fill="hold" nodeType="afterGroup">
                            <p:stCondLst>
                              <p:cond delay="1500"/>
                            </p:stCondLst>
                            <p:childTnLst>
                              <p:par>
                                <p:cTn id="69" presetID="43" presetClass="entr" presetSubtype="0" dur="500" fill="hold" nodeType="afterEffect">
                                  <p:stCondLst>
                                    <p:cond delay="1000"/>
                                  </p:stCondLst>
                                  <p:childTnLst>
                                    <p:set>
                                      <p:cBhvr additive="base">
                                        <p:cTn id="70" dur="1" fill="hold">
                                          <p:stCondLst>
                                            <p:cond delay="0"/>
                                          </p:stCondLst>
                                        </p:cTn>
                                        <p:tgtEl>
                                          <p:spTgt spid="140324"/>
                                        </p:tgtEl>
                                        <p:attrNameLst>
                                          <p:attrName>style.visibility</p:attrName>
                                        </p:attrNameLst>
                                      </p:cBhvr>
                                      <p:to>
                                        <p:strVal val="visible"/>
                                      </p:to>
                                    </p:set>
                                    <p:animEffect transition="in" filter="fade">
                                      <p:cBhvr additive="base">
                                        <p:cTn id="71" dur="50"/>
                                        <p:tgtEl>
                                          <p:spTgt spid="140324"/>
                                        </p:tgtEl>
                                      </p:cBhvr>
                                    </p:animEffect>
                                    <p:anim calcmode="lin" valueType="num">
                                      <p:cBhvr additive="base">
                                        <p:cTn id="72" dur="200" fill="hold"/>
                                        <p:tgtEl>
                                          <p:spTgt spid="140324"/>
                                        </p:tgtEl>
                                        <p:attrNameLst>
                                          <p:attrName>ppt_x</p:attrName>
                                        </p:attrNameLst>
                                      </p:cBhvr>
                                      <p:tavLst>
                                        <p:tav tm="0">
                                          <p:val>
                                            <p:strVal val="#ppt_x"/>
                                          </p:val>
                                        </p:tav>
                                        <p:tav tm="100000">
                                          <p:val>
                                            <p:strVal val="#ppt_x"/>
                                          </p:val>
                                        </p:tav>
                                      </p:tavLst>
                                    </p:anim>
                                    <p:anim calcmode="lin" valueType="num">
                                      <p:cBhvr additive="base">
                                        <p:cTn id="73" dur="200" fill="hold"/>
                                        <p:tgtEl>
                                          <p:spTgt spid="140324"/>
                                        </p:tgtEl>
                                        <p:attrNameLst>
                                          <p:attrName>ppt_y</p:attrName>
                                        </p:attrNameLst>
                                      </p:cBhvr>
                                      <p:tavLst>
                                        <p:tav tm="0">
                                          <p:val>
                                            <p:strVal val="#ppt_y+0.31"/>
                                          </p:val>
                                        </p:tav>
                                        <p:tav tm="100000">
                                          <p:val>
                                            <p:strVal val="#ppt_y+0.31"/>
                                          </p:val>
                                        </p:tav>
                                      </p:tavLst>
                                    </p:anim>
                                    <p:anim calcmode="lin" valueType="num">
                                      <p:cBhvr additive="base">
                                        <p:cTn id="74" dur="300" decel="50000" fill="hold">
                                          <p:stCondLst>
                                            <p:cond delay="200"/>
                                          </p:stCondLst>
                                        </p:cTn>
                                        <p:tgtEl>
                                          <p:spTgt spid="140324"/>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additive="base">
                                        <p:cTn id="75" dur="300" decel="50000" fill="hold">
                                          <p:stCondLst>
                                            <p:cond delay="200"/>
                                          </p:stCondLst>
                                        </p:cTn>
                                        <p:tgtEl>
                                          <p:spTgt spid="140324"/>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96446"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96451" name=""/>
          <p:cNvGrpSpPr/>
          <p:nvPr/>
        </p:nvGrpSpPr>
        <p:grpSpPr>
          <a:xfrm>
            <a:off x="2847975" y="2098675"/>
            <a:ext cx="3455988" cy="568325"/>
            <a:chOff x="1770" y="1322"/>
            <a:chExt cx="2177" cy="358"/>
          </a:xfrm>
        </p:grpSpPr>
        <p:sp>
          <p:nvSpPr>
            <p:cNvPr id="96449" name=""/>
            <p:cNvSpPr/>
            <p:nvPr/>
          </p:nvSpPr>
          <p:spPr>
            <a:xfrm>
              <a:off x="1906" y="1322"/>
              <a:ext cx="1905"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96447" name=""/>
            <p:cNvSpPr/>
            <p:nvPr/>
          </p:nvSpPr>
          <p:spPr>
            <a:xfrm>
              <a:off x="1769" y="1352"/>
              <a:ext cx="217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标准曲线和回归分析 </a:t>
              </a:r>
              <a:endParaRPr lang="zh-CN" altLang="en-US" b="1">
                <a:solidFill>
                  <a:srgbClr val="000000"/>
                </a:solidFill>
                <a:latin typeface="Arial"/>
                <a:ea typeface="方正姚体"/>
              </a:endParaRPr>
            </a:p>
          </p:txBody>
        </p:sp>
      </p:grpSp>
      <p:sp>
        <p:nvSpPr>
          <p:cNvPr id="96457" name=""/>
          <p:cNvSpPr/>
          <p:nvPr/>
        </p:nvSpPr>
        <p:spPr>
          <a:xfrm rot="5400000">
            <a:off x="4498181" y="2647156"/>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96467" name=""/>
          <p:cNvGrpSpPr/>
          <p:nvPr/>
        </p:nvGrpSpPr>
        <p:grpSpPr>
          <a:xfrm>
            <a:off x="3106738" y="2903538"/>
            <a:ext cx="2952750" cy="444500"/>
            <a:chOff x="1973" y="2251"/>
            <a:chExt cx="1860" cy="280"/>
          </a:xfrm>
        </p:grpSpPr>
        <p:sp>
          <p:nvSpPr>
            <p:cNvPr id="96466" name=""/>
            <p:cNvSpPr/>
            <p:nvPr/>
          </p:nvSpPr>
          <p:spPr>
            <a:xfrm>
              <a:off x="2168" y="2259"/>
              <a:ext cx="1451" cy="272"/>
            </a:xfrm>
            <a:prstGeom prst="roundRect">
              <a:avLst>
                <a:gd name="adj" fmla="val 16667"/>
              </a:avLst>
            </a:prstGeom>
            <a:solidFill>
              <a:srgbClr val="CCFFCC"/>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96458" name=""/>
            <p:cNvSpPr/>
            <p:nvPr/>
          </p:nvSpPr>
          <p:spPr>
            <a:xfrm>
              <a:off x="1972" y="2251"/>
              <a:ext cx="1862"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300" b="1">
                  <a:solidFill>
                    <a:srgbClr val="000000"/>
                  </a:solidFill>
                  <a:latin typeface="Arial"/>
                  <a:ea typeface="方正姚体"/>
                </a:rPr>
                <a:t>标准曲线的意义 </a:t>
              </a:r>
              <a:endParaRPr lang="zh-CN" altLang="en-US" sz="2300" b="1">
                <a:solidFill>
                  <a:srgbClr val="000000"/>
                </a:solidFill>
                <a:latin typeface="Arial"/>
                <a:ea typeface="方正姚体"/>
              </a:endParaRPr>
            </a:p>
          </p:txBody>
        </p:sp>
      </p:grpSp>
      <p:grpSp>
        <p:nvGrpSpPr>
          <p:cNvPr id="96469" name=""/>
          <p:cNvGrpSpPr/>
          <p:nvPr/>
        </p:nvGrpSpPr>
        <p:grpSpPr>
          <a:xfrm>
            <a:off x="1377950" y="3597275"/>
            <a:ext cx="6421438" cy="504825"/>
            <a:chOff x="876" y="2688"/>
            <a:chExt cx="4045" cy="318"/>
          </a:xfrm>
        </p:grpSpPr>
        <p:sp>
          <p:nvSpPr>
            <p:cNvPr id="96468" name=""/>
            <p:cNvSpPr/>
            <p:nvPr/>
          </p:nvSpPr>
          <p:spPr>
            <a:xfrm>
              <a:off x="876" y="2688"/>
              <a:ext cx="4037" cy="318"/>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96459" name=""/>
            <p:cNvSpPr/>
            <p:nvPr/>
          </p:nvSpPr>
          <p:spPr>
            <a:xfrm>
              <a:off x="882" y="2704"/>
              <a:ext cx="4041"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200" b="1">
                  <a:solidFill>
                    <a:srgbClr val="000000"/>
                  </a:solidFill>
                  <a:latin typeface="Arial"/>
                  <a:ea typeface="方正姚体"/>
                </a:rPr>
                <a:t>实际上就是有关两个变量关系的一种定量描述形式 </a:t>
              </a:r>
              <a:endParaRPr lang="zh-CN" altLang="en-US" sz="2200" b="1">
                <a:solidFill>
                  <a:srgbClr val="000000"/>
                </a:solidFill>
                <a:latin typeface="Arial"/>
                <a:ea typeface="方正姚体"/>
              </a:endParaRPr>
            </a:p>
          </p:txBody>
        </p:sp>
      </p:grpSp>
      <p:grpSp>
        <p:nvGrpSpPr>
          <p:cNvPr id="96471" name=""/>
          <p:cNvGrpSpPr/>
          <p:nvPr/>
        </p:nvGrpSpPr>
        <p:grpSpPr>
          <a:xfrm>
            <a:off x="2555875" y="4368800"/>
            <a:ext cx="4105275" cy="503238"/>
            <a:chOff x="1610" y="3142"/>
            <a:chExt cx="2586" cy="317"/>
          </a:xfrm>
        </p:grpSpPr>
        <p:sp>
          <p:nvSpPr>
            <p:cNvPr id="96470" name=""/>
            <p:cNvSpPr/>
            <p:nvPr/>
          </p:nvSpPr>
          <p:spPr>
            <a:xfrm>
              <a:off x="1682" y="3142"/>
              <a:ext cx="2449" cy="317"/>
            </a:xfrm>
            <a:prstGeom prst="flowChartTerminator">
              <a:avLst/>
            </a:prstGeom>
            <a:solidFill>
              <a:srgbClr val="FFE8D1"/>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96463" name=""/>
            <p:cNvSpPr/>
            <p:nvPr/>
          </p:nvSpPr>
          <p:spPr>
            <a:xfrm>
              <a:off x="1609" y="3158"/>
              <a:ext cx="2589"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300" b="1">
                  <a:solidFill>
                    <a:srgbClr val="000000"/>
                  </a:solidFill>
                  <a:latin typeface="Arial"/>
                  <a:ea typeface="方正姚体"/>
                </a:rPr>
                <a:t>理想的标准曲线</a:t>
              </a:r>
              <a:r>
                <a:rPr lang="zh-CN" altLang="en-US" sz="2300" b="1">
                  <a:solidFill>
                    <a:srgbClr val="000000"/>
                  </a:solidFill>
                  <a:latin typeface="Arial"/>
                  <a:ea typeface="方正姚体"/>
                </a:rPr>
                <a:t>为</a:t>
              </a:r>
              <a:r>
                <a:rPr lang="zh-CN" altLang="el-GR" sz="2300" b="1">
                  <a:solidFill>
                    <a:srgbClr val="000000"/>
                  </a:solidFill>
                  <a:latin typeface="Arial"/>
                  <a:ea typeface="方正姚体"/>
                </a:rPr>
                <a:t>回归直线 </a:t>
              </a:r>
              <a:endParaRPr lang="zh-CN" altLang="en-US" sz="2300" b="1">
                <a:solidFill>
                  <a:srgbClr val="000000"/>
                </a:solidFill>
                <a:latin typeface="Arial"/>
                <a:ea typeface="方正姚体"/>
              </a:endParaRPr>
            </a:p>
          </p:txBody>
        </p:sp>
      </p:grpSp>
      <p:grpSp>
        <p:nvGrpSpPr>
          <p:cNvPr id="96473" name=""/>
          <p:cNvGrpSpPr/>
          <p:nvPr/>
        </p:nvGrpSpPr>
        <p:grpSpPr>
          <a:xfrm>
            <a:off x="2195512" y="5114925"/>
            <a:ext cx="4824412" cy="762000"/>
            <a:chOff x="1383" y="3612"/>
            <a:chExt cx="3039" cy="480"/>
          </a:xfrm>
        </p:grpSpPr>
        <p:sp>
          <p:nvSpPr>
            <p:cNvPr id="96472" name=""/>
            <p:cNvSpPr/>
            <p:nvPr/>
          </p:nvSpPr>
          <p:spPr>
            <a:xfrm>
              <a:off x="1397" y="3638"/>
              <a:ext cx="2993" cy="454"/>
            </a:xfrm>
            <a:prstGeom prst="roundRect">
              <a:avLst>
                <a:gd name="adj" fmla="val 16667"/>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96464" name=""/>
            <p:cNvSpPr/>
            <p:nvPr/>
          </p:nvSpPr>
          <p:spPr>
            <a:xfrm>
              <a:off x="1381" y="3612"/>
              <a:ext cx="3042" cy="48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200" b="1">
                  <a:solidFill>
                    <a:srgbClr val="000000"/>
                  </a:solidFill>
                  <a:latin typeface="Arial"/>
                  <a:ea typeface="方正姚体"/>
                </a:rPr>
                <a:t>即上方各点至直线的纵向距离之和应等于下方各点至直线的纵向距离之和 </a:t>
              </a:r>
              <a:endParaRPr lang="zh-CN" altLang="en-US" sz="2200" b="1">
                <a:solidFill>
                  <a:srgbClr val="000000"/>
                </a:solidFill>
                <a:latin typeface="Arial"/>
                <a:ea typeface="方正姚体"/>
              </a:endParaRPr>
            </a:p>
          </p:txBody>
        </p:sp>
      </p:grpSp>
      <p:sp>
        <p:nvSpPr>
          <p:cNvPr id="96475" name=""/>
          <p:cNvSpPr/>
          <p:nvPr/>
        </p:nvSpPr>
        <p:spPr>
          <a:xfrm rot="5400000">
            <a:off x="4498181" y="3326606"/>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96476" name=""/>
          <p:cNvSpPr/>
          <p:nvPr/>
        </p:nvSpPr>
        <p:spPr>
          <a:xfrm>
            <a:off x="971550" y="2276475"/>
            <a:ext cx="863600" cy="3074988"/>
          </a:xfrm>
          <a:prstGeom prst="curvedRightArrow">
            <a:avLst>
              <a:gd name="adj1" fmla="val 69235"/>
              <a:gd name="adj2" fmla="val 141767"/>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96477" name=""/>
          <p:cNvSpPr/>
          <p:nvPr/>
        </p:nvSpPr>
        <p:spPr>
          <a:xfrm rot="5400000">
            <a:off x="4501356" y="4868069"/>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96478" name=""/>
          <p:cNvGrpSpPr/>
          <p:nvPr/>
        </p:nvGrpSpPr>
        <p:grpSpPr>
          <a:xfrm>
            <a:off x="1271588" y="-100012"/>
            <a:ext cx="6845300" cy="2000250"/>
            <a:chOff x="801" y="-63"/>
            <a:chExt cx="4312" cy="1260"/>
          </a:xfrm>
        </p:grpSpPr>
        <p:grpSp>
          <p:nvGrpSpPr>
            <p:cNvPr id="96479" name=""/>
            <p:cNvGrpSpPr/>
            <p:nvPr/>
          </p:nvGrpSpPr>
          <p:grpSpPr>
            <a:xfrm>
              <a:off x="2368" y="789"/>
              <a:ext cx="1027" cy="408"/>
              <a:chOff x="2352" y="789"/>
              <a:chExt cx="1027" cy="408"/>
            </a:xfrm>
          </p:grpSpPr>
          <p:sp>
            <p:nvSpPr>
              <p:cNvPr id="96480"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96481"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96482" name=""/>
            <p:cNvGrpSpPr/>
            <p:nvPr/>
          </p:nvGrpSpPr>
          <p:grpSpPr>
            <a:xfrm>
              <a:off x="801" y="-63"/>
              <a:ext cx="4312" cy="832"/>
              <a:chOff x="801" y="-63"/>
              <a:chExt cx="4312" cy="832"/>
            </a:xfrm>
          </p:grpSpPr>
          <p:sp>
            <p:nvSpPr>
              <p:cNvPr id="96483"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96484"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sp>
        <p:nvSpPr>
          <p:cNvPr id="96485" name="Date Placeholder 3"/>
          <p:cNvSpPr>
            <a:spLocks noGrp="1"/>
          </p:cNvSpPr>
          <p:nvPr>
            <p:ph type="dt" sz="half" idx="2"/>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additive="base">
                                        <p:cTn id="6" dur="1" fill="hold">
                                          <p:stCondLst>
                                            <p:cond delay="0"/>
                                          </p:stCondLst>
                                        </p:cTn>
                                        <p:tgtEl>
                                          <p:spTgt spid="96446"/>
                                        </p:tgtEl>
                                        <p:attrNameLst>
                                          <p:attrName>style.visibility</p:attrName>
                                        </p:attrNameLst>
                                      </p:cBhvr>
                                      <p:to>
                                        <p:strVal val="visible"/>
                                      </p:to>
                                    </p:set>
                                    <p:animEffect transition="in" filter="wipe(up)">
                                      <p:cBhvr additive="base">
                                        <p:cTn id="7" dur="500"/>
                                        <p:tgtEl>
                                          <p:spTgt spid="96446"/>
                                        </p:tgtEl>
                                      </p:cBhvr>
                                    </p:animEffect>
                                  </p:childTnLst>
                                </p:cTn>
                              </p:par>
                            </p:childTnLst>
                          </p:cTn>
                        </p:par>
                        <p:par>
                          <p:cTn id="8" fill="hold" nodeType="afterGroup">
                            <p:stCondLst>
                              <p:cond delay="500"/>
                            </p:stCondLst>
                            <p:childTnLst>
                              <p:par>
                                <p:cTn id="9" presetID="20" presetClass="entr" presetSubtype="0" dur="500" fill="hold" nodeType="afterEffect">
                                  <p:stCondLst>
                                    <p:cond delay="500"/>
                                  </p:stCondLst>
                                  <p:childTnLst>
                                    <p:set>
                                      <p:cBhvr additive="base">
                                        <p:cTn id="10" dur="1" fill="hold">
                                          <p:stCondLst>
                                            <p:cond delay="0"/>
                                          </p:stCondLst>
                                        </p:cTn>
                                        <p:tgtEl>
                                          <p:spTgt spid="96451"/>
                                        </p:tgtEl>
                                        <p:attrNameLst>
                                          <p:attrName>style.visibility</p:attrName>
                                        </p:attrNameLst>
                                      </p:cBhvr>
                                      <p:to>
                                        <p:strVal val="visible"/>
                                      </p:to>
                                    </p:set>
                                    <p:animEffect transition="in" filter="wedge">
                                      <p:cBhvr additive="base">
                                        <p:cTn id="11" dur="500"/>
                                        <p:tgtEl>
                                          <p:spTgt spid="96451"/>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22" presetClass="entr" presetSubtype="1" dur="500" fill="hold" nodeType="clickEffect">
                                  <p:stCondLst>
                                    <p:cond delay="0"/>
                                  </p:stCondLst>
                                  <p:childTnLst>
                                    <p:set>
                                      <p:cBhvr additive="base">
                                        <p:cTn id="15" dur="1" fill="hold">
                                          <p:stCondLst>
                                            <p:cond delay="0"/>
                                          </p:stCondLst>
                                        </p:cTn>
                                        <p:tgtEl>
                                          <p:spTgt spid="96457"/>
                                        </p:tgtEl>
                                        <p:attrNameLst>
                                          <p:attrName>style.visibility</p:attrName>
                                        </p:attrNameLst>
                                      </p:cBhvr>
                                      <p:to>
                                        <p:strVal val="visible"/>
                                      </p:to>
                                    </p:set>
                                    <p:animEffect transition="in" filter="wipe(up)">
                                      <p:cBhvr additive="base">
                                        <p:cTn id="16" dur="500"/>
                                        <p:tgtEl>
                                          <p:spTgt spid="96457"/>
                                        </p:tgtEl>
                                      </p:cBhvr>
                                    </p:animEffect>
                                  </p:childTnLst>
                                </p:cTn>
                              </p:par>
                            </p:childTnLst>
                          </p:cTn>
                        </p:par>
                        <p:par>
                          <p:cTn id="17" fill="hold" nodeType="afterGroup">
                            <p:stCondLst>
                              <p:cond delay="500"/>
                            </p:stCondLst>
                            <p:childTnLst>
                              <p:par>
                                <p:cTn id="18" presetID="13" presetClass="entr" presetSubtype="32" dur="1000" fill="hold" nodeType="afterEffect">
                                  <p:stCondLst>
                                    <p:cond delay="500"/>
                                  </p:stCondLst>
                                  <p:childTnLst>
                                    <p:set>
                                      <p:cBhvr additive="base">
                                        <p:cTn id="19" dur="1" fill="hold">
                                          <p:stCondLst>
                                            <p:cond delay="0"/>
                                          </p:stCondLst>
                                        </p:cTn>
                                        <p:tgtEl>
                                          <p:spTgt spid="96467"/>
                                        </p:tgtEl>
                                        <p:attrNameLst>
                                          <p:attrName>style.visibility</p:attrName>
                                        </p:attrNameLst>
                                      </p:cBhvr>
                                      <p:to>
                                        <p:strVal val="visible"/>
                                      </p:to>
                                    </p:set>
                                    <p:animEffect transition="in" filter="plus(out)">
                                      <p:cBhvr additive="base">
                                        <p:cTn id="20" dur="1000"/>
                                        <p:tgtEl>
                                          <p:spTgt spid="96467"/>
                                        </p:tgtEl>
                                      </p:cBhvr>
                                    </p:animEffect>
                                  </p:childTnLst>
                                </p:cTn>
                              </p:par>
                            </p:childTnLst>
                          </p:cTn>
                        </p:par>
                        <p:par>
                          <p:cTn id="21" fill="hold" nodeType="afterGroup">
                            <p:stCondLst>
                              <p:cond delay="2000"/>
                            </p:stCondLst>
                            <p:childTnLst>
                              <p:par>
                                <p:cTn id="22" presetID="22" presetClass="entr" presetSubtype="1" dur="500" fill="hold" nodeType="afterEffect">
                                  <p:stCondLst>
                                    <p:cond delay="1500"/>
                                  </p:stCondLst>
                                  <p:childTnLst>
                                    <p:set>
                                      <p:cBhvr additive="base">
                                        <p:cTn id="23" dur="1" fill="hold">
                                          <p:stCondLst>
                                            <p:cond delay="0"/>
                                          </p:stCondLst>
                                        </p:cTn>
                                        <p:tgtEl>
                                          <p:spTgt spid="96475"/>
                                        </p:tgtEl>
                                        <p:attrNameLst>
                                          <p:attrName>style.visibility</p:attrName>
                                        </p:attrNameLst>
                                      </p:cBhvr>
                                      <p:to>
                                        <p:strVal val="visible"/>
                                      </p:to>
                                    </p:set>
                                    <p:animEffect transition="in" filter="wipe(up)">
                                      <p:cBhvr additive="base">
                                        <p:cTn id="24" dur="500"/>
                                        <p:tgtEl>
                                          <p:spTgt spid="96475"/>
                                        </p:tgtEl>
                                      </p:cBhvr>
                                    </p:animEffect>
                                  </p:childTnLst>
                                </p:cTn>
                              </p:par>
                            </p:childTnLst>
                          </p:cTn>
                        </p:par>
                        <p:par>
                          <p:cTn id="25" fill="hold" nodeType="afterGroup">
                            <p:stCondLst>
                              <p:cond delay="4000"/>
                            </p:stCondLst>
                            <p:childTnLst>
                              <p:par>
                                <p:cTn id="26" presetID="17" presetClass="entr" presetSubtype="10" dur="500" fill="hold" nodeType="afterEffect">
                                  <p:stCondLst>
                                    <p:cond delay="2000"/>
                                  </p:stCondLst>
                                  <p:childTnLst>
                                    <p:set>
                                      <p:cBhvr additive="base">
                                        <p:cTn id="27" dur="1" fill="hold">
                                          <p:stCondLst>
                                            <p:cond delay="0"/>
                                          </p:stCondLst>
                                        </p:cTn>
                                        <p:tgtEl>
                                          <p:spTgt spid="96469"/>
                                        </p:tgtEl>
                                        <p:attrNameLst>
                                          <p:attrName>style.visibility</p:attrName>
                                        </p:attrNameLst>
                                      </p:cBhvr>
                                      <p:to>
                                        <p:strVal val="visible"/>
                                      </p:to>
                                    </p:set>
                                    <p:anim calcmode="lin" valueType="num">
                                      <p:cBhvr additive="base">
                                        <p:cTn id="28" dur="500" fill="hold"/>
                                        <p:tgtEl>
                                          <p:spTgt spid="96469"/>
                                        </p:tgtEl>
                                        <p:attrNameLst>
                                          <p:attrName>ppt_w</p:attrName>
                                        </p:attrNameLst>
                                      </p:cBhvr>
                                      <p:tavLst>
                                        <p:tav tm="0">
                                          <p:val>
                                            <p:fltVal val="0"/>
                                          </p:val>
                                        </p:tav>
                                        <p:tav tm="100000">
                                          <p:val>
                                            <p:strVal val="#ppt_w"/>
                                          </p:val>
                                        </p:tav>
                                      </p:tavLst>
                                    </p:anim>
                                    <p:anim calcmode="lin" valueType="num">
                                      <p:cBhvr additive="base">
                                        <p:cTn id="29" dur="500" fill="hold"/>
                                        <p:tgtEl>
                                          <p:spTgt spid="96469"/>
                                        </p:tgtEl>
                                        <p:attrNameLst>
                                          <p:attrName>ppt_h</p:attrName>
                                        </p:attrNameLst>
                                      </p:cBhvr>
                                      <p:tavLst>
                                        <p:tav tm="0">
                                          <p:val>
                                            <p:strVal val="#ppt_h"/>
                                          </p:val>
                                        </p:tav>
                                        <p:tav tm="100000">
                                          <p:val>
                                            <p:strVal val="#ppt_h"/>
                                          </p:val>
                                        </p:tav>
                                      </p:tavLst>
                                    </p:anim>
                                  </p:childTnLst>
                                </p:cTn>
                              </p:par>
                            </p:childTnLst>
                          </p:cTn>
                        </p:par>
                      </p:childTnLst>
                    </p:cTn>
                  </p:par>
                  <p:par>
                    <p:cTn id="30" fill="hold" nodeType="clickPar">
                      <p:stCondLst>
                        <p:cond delay="indefinite"/>
                        <p:cond evt="onBegin" delay="0">
                          <p:tn val="29"/>
                        </p:cond>
                      </p:stCondLst>
                      <p:childTnLst>
                        <p:par>
                          <p:cTn id="31" fill="hold" nodeType="afterGroup">
                            <p:stCondLst>
                              <p:cond delay="0"/>
                            </p:stCondLst>
                            <p:childTnLst>
                              <p:par>
                                <p:cTn id="32" presetID="22" presetClass="entr" presetSubtype="1" dur="500" fill="hold" nodeType="clickEffect">
                                  <p:stCondLst>
                                    <p:cond delay="0"/>
                                  </p:stCondLst>
                                  <p:childTnLst>
                                    <p:set>
                                      <p:cBhvr additive="base">
                                        <p:cTn id="33" dur="1" fill="hold">
                                          <p:stCondLst>
                                            <p:cond delay="0"/>
                                          </p:stCondLst>
                                        </p:cTn>
                                        <p:tgtEl>
                                          <p:spTgt spid="96476"/>
                                        </p:tgtEl>
                                        <p:attrNameLst>
                                          <p:attrName>style.visibility</p:attrName>
                                        </p:attrNameLst>
                                      </p:cBhvr>
                                      <p:to>
                                        <p:strVal val="visible"/>
                                      </p:to>
                                    </p:set>
                                    <p:animEffect transition="in" filter="wipe(up)">
                                      <p:cBhvr additive="base">
                                        <p:cTn id="34" dur="500"/>
                                        <p:tgtEl>
                                          <p:spTgt spid="96476"/>
                                        </p:tgtEl>
                                      </p:cBhvr>
                                    </p:animEffect>
                                  </p:childTnLst>
                                </p:cTn>
                              </p:par>
                            </p:childTnLst>
                          </p:cTn>
                        </p:par>
                        <p:par>
                          <p:cTn id="35" fill="hold" nodeType="afterGroup">
                            <p:stCondLst>
                              <p:cond delay="500"/>
                            </p:stCondLst>
                            <p:childTnLst>
                              <p:par>
                                <p:cTn id="36" presetID="22" presetClass="entr" presetSubtype="8" dur="500" fill="hold" nodeType="afterEffect">
                                  <p:stCondLst>
                                    <p:cond delay="500"/>
                                  </p:stCondLst>
                                  <p:childTnLst>
                                    <p:set>
                                      <p:cBhvr additive="base">
                                        <p:cTn id="37" dur="1" fill="hold">
                                          <p:stCondLst>
                                            <p:cond delay="0"/>
                                          </p:stCondLst>
                                        </p:cTn>
                                        <p:tgtEl>
                                          <p:spTgt spid="96471"/>
                                        </p:tgtEl>
                                        <p:attrNameLst>
                                          <p:attrName>style.visibility</p:attrName>
                                        </p:attrNameLst>
                                      </p:cBhvr>
                                      <p:to>
                                        <p:strVal val="visible"/>
                                      </p:to>
                                    </p:set>
                                    <p:animEffect transition="in" filter="wipe(left)">
                                      <p:cBhvr additive="base">
                                        <p:cTn id="38" dur="500"/>
                                        <p:tgtEl>
                                          <p:spTgt spid="96471"/>
                                        </p:tgtEl>
                                      </p:cBhvr>
                                    </p:animEffect>
                                  </p:childTnLst>
                                </p:cTn>
                              </p:par>
                            </p:childTnLst>
                          </p:cTn>
                        </p:par>
                        <p:par>
                          <p:cTn id="39" fill="hold" nodeType="afterGroup">
                            <p:stCondLst>
                              <p:cond delay="1500"/>
                            </p:stCondLst>
                            <p:childTnLst>
                              <p:par>
                                <p:cTn id="40" presetID="22" presetClass="entr" presetSubtype="1" dur="500" fill="hold" nodeType="afterEffect">
                                  <p:stCondLst>
                                    <p:cond delay="1000"/>
                                  </p:stCondLst>
                                  <p:childTnLst>
                                    <p:set>
                                      <p:cBhvr additive="base">
                                        <p:cTn id="41" dur="1" fill="hold">
                                          <p:stCondLst>
                                            <p:cond delay="0"/>
                                          </p:stCondLst>
                                        </p:cTn>
                                        <p:tgtEl>
                                          <p:spTgt spid="96477"/>
                                        </p:tgtEl>
                                        <p:attrNameLst>
                                          <p:attrName>style.visibility</p:attrName>
                                        </p:attrNameLst>
                                      </p:cBhvr>
                                      <p:to>
                                        <p:strVal val="visible"/>
                                      </p:to>
                                    </p:set>
                                    <p:animEffect transition="in" filter="wipe(up)">
                                      <p:cBhvr additive="base">
                                        <p:cTn id="42" dur="500"/>
                                        <p:tgtEl>
                                          <p:spTgt spid="96477"/>
                                        </p:tgtEl>
                                      </p:cBhvr>
                                    </p:animEffect>
                                  </p:childTnLst>
                                </p:cTn>
                              </p:par>
                            </p:childTnLst>
                          </p:cTn>
                        </p:par>
                        <p:par>
                          <p:cTn id="43" fill="hold" nodeType="afterGroup">
                            <p:stCondLst>
                              <p:cond delay="3000"/>
                            </p:stCondLst>
                            <p:childTnLst>
                              <p:par>
                                <p:cTn id="44" presetID="16" presetClass="entr" presetSubtype="21" dur="500" fill="hold" nodeType="afterEffect">
                                  <p:stCondLst>
                                    <p:cond delay="1500"/>
                                  </p:stCondLst>
                                  <p:childTnLst>
                                    <p:set>
                                      <p:cBhvr additive="base">
                                        <p:cTn id="45" dur="1" fill="hold">
                                          <p:stCondLst>
                                            <p:cond delay="0"/>
                                          </p:stCondLst>
                                        </p:cTn>
                                        <p:tgtEl>
                                          <p:spTgt spid="96473"/>
                                        </p:tgtEl>
                                        <p:attrNameLst>
                                          <p:attrName>style.visibility</p:attrName>
                                        </p:attrNameLst>
                                      </p:cBhvr>
                                      <p:to>
                                        <p:strVal val="visible"/>
                                      </p:to>
                                    </p:set>
                                    <p:animEffect transition="in" filter="barn(inVertical)">
                                      <p:cBhvr additive="base">
                                        <p:cTn id="46" dur="500"/>
                                        <p:tgtEl>
                                          <p:spTgt spid="96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pSp>
        <p:nvGrpSpPr>
          <p:cNvPr id="141314" name=""/>
          <p:cNvGrpSpPr/>
          <p:nvPr/>
        </p:nvGrpSpPr>
        <p:grpSpPr>
          <a:xfrm>
            <a:off x="920750" y="4162425"/>
            <a:ext cx="2447925" cy="427038"/>
            <a:chOff x="612" y="2898"/>
            <a:chExt cx="1542" cy="269"/>
          </a:xfrm>
        </p:grpSpPr>
        <p:sp>
          <p:nvSpPr>
            <p:cNvPr id="141315" name=""/>
            <p:cNvSpPr/>
            <p:nvPr/>
          </p:nvSpPr>
          <p:spPr>
            <a:xfrm>
              <a:off x="906" y="2923"/>
              <a:ext cx="952" cy="227"/>
            </a:xfrm>
            <a:prstGeom prst="roundRect">
              <a:avLst>
                <a:gd name="adj" fmla="val 16667"/>
              </a:avLst>
            </a:prstGeom>
            <a:solidFill>
              <a:schemeClr val="tx2"/>
            </a:solidFill>
            <a:ln w="28575">
              <a:solidFill>
                <a:srgbClr val="00FFFF"/>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1316" name=""/>
            <p:cNvSpPr/>
            <p:nvPr/>
          </p:nvSpPr>
          <p:spPr>
            <a:xfrm>
              <a:off x="611" y="2898"/>
              <a:ext cx="1544"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200" b="1">
                  <a:solidFill>
                    <a:srgbClr val="000000"/>
                  </a:solidFill>
                  <a:ea typeface="方正姚体"/>
                </a:rPr>
                <a:t>Y</a:t>
              </a:r>
              <a:r>
                <a:rPr lang="zh-CN" altLang="el-GR" sz="2200" b="1">
                  <a:solidFill>
                    <a:srgbClr val="000000"/>
                  </a:solidFill>
                  <a:ea typeface="方正姚体"/>
                </a:rPr>
                <a:t>＝</a:t>
              </a:r>
              <a:r>
                <a:rPr lang="el-GR" altLang="zh-CN" sz="2200" b="1">
                  <a:solidFill>
                    <a:srgbClr val="000000"/>
                  </a:solidFill>
                  <a:ea typeface="方正姚体"/>
                </a:rPr>
                <a:t>aX</a:t>
              </a:r>
              <a:r>
                <a:rPr lang="zh-CN" altLang="el-GR" sz="2200" b="1">
                  <a:solidFill>
                    <a:srgbClr val="000000"/>
                  </a:solidFill>
                  <a:ea typeface="方正姚体"/>
                </a:rPr>
                <a:t>＋</a:t>
              </a:r>
              <a:r>
                <a:rPr lang="el-GR" altLang="zh-CN" sz="2200" b="1">
                  <a:solidFill>
                    <a:srgbClr val="000000"/>
                  </a:solidFill>
                  <a:ea typeface="方正姚体"/>
                </a:rPr>
                <a:t>b</a:t>
              </a:r>
              <a:endParaRPr lang="zh-CN" altLang="en-US" sz="2200" b="1">
                <a:solidFill>
                  <a:srgbClr val="000000"/>
                </a:solidFill>
                <a:ea typeface="方正姚体"/>
              </a:endParaRPr>
            </a:p>
          </p:txBody>
        </p:sp>
      </p:grpSp>
      <p:grpSp>
        <p:nvGrpSpPr>
          <p:cNvPr id="141317" name=""/>
          <p:cNvGrpSpPr/>
          <p:nvPr/>
        </p:nvGrpSpPr>
        <p:grpSpPr>
          <a:xfrm>
            <a:off x="3203575" y="2890838"/>
            <a:ext cx="2794000" cy="469900"/>
            <a:chOff x="2299" y="1821"/>
            <a:chExt cx="1760" cy="296"/>
          </a:xfrm>
        </p:grpSpPr>
        <p:sp>
          <p:nvSpPr>
            <p:cNvPr id="141318" name=""/>
            <p:cNvSpPr/>
            <p:nvPr/>
          </p:nvSpPr>
          <p:spPr>
            <a:xfrm>
              <a:off x="2402" y="1845"/>
              <a:ext cx="1543" cy="272"/>
            </a:xfrm>
            <a:prstGeom prst="roundRect">
              <a:avLst>
                <a:gd name="adj" fmla="val 16667"/>
              </a:avLst>
            </a:prstGeom>
            <a:solidFill>
              <a:srgbClr val="CCFFCC"/>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1319" name=""/>
            <p:cNvSpPr/>
            <p:nvPr/>
          </p:nvSpPr>
          <p:spPr>
            <a:xfrm>
              <a:off x="2298" y="1821"/>
              <a:ext cx="1762"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标准曲线</a:t>
              </a:r>
              <a:r>
                <a:rPr lang="zh-CN" altLang="el-GR" sz="2300" b="1">
                  <a:solidFill>
                    <a:srgbClr val="000000"/>
                  </a:solidFill>
                  <a:latin typeface="Arial"/>
                  <a:ea typeface="方正姚体"/>
                </a:rPr>
                <a:t>制作方法</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grpSp>
        <p:nvGrpSpPr>
          <p:cNvPr id="141320" name=""/>
          <p:cNvGrpSpPr/>
          <p:nvPr/>
        </p:nvGrpSpPr>
        <p:grpSpPr>
          <a:xfrm>
            <a:off x="501650" y="3862388"/>
            <a:ext cx="865188" cy="412750"/>
            <a:chOff x="363" y="2717"/>
            <a:chExt cx="545" cy="260"/>
          </a:xfrm>
        </p:grpSpPr>
        <p:sp>
          <p:nvSpPr>
            <p:cNvPr id="141321" name=""/>
            <p:cNvSpPr/>
            <p:nvPr/>
          </p:nvSpPr>
          <p:spPr>
            <a:xfrm>
              <a:off x="455" y="2771"/>
              <a:ext cx="362" cy="181"/>
            </a:xfrm>
            <a:prstGeom prst="wedgeRoundRectCallout">
              <a:avLst>
                <a:gd name="adj1" fmla="val 179005"/>
                <a:gd name="adj2" fmla="val 115194"/>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1322" name=""/>
            <p:cNvSpPr/>
            <p:nvPr/>
          </p:nvSpPr>
          <p:spPr>
            <a:xfrm>
              <a:off x="363" y="2717"/>
              <a:ext cx="546"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000" b="1">
                  <a:solidFill>
                    <a:srgbClr val="000000"/>
                  </a:solidFill>
                  <a:latin typeface="Arial"/>
                  <a:ea typeface="方正姚体"/>
                </a:rPr>
                <a:t>斜率</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grpSp>
        <p:nvGrpSpPr>
          <p:cNvPr id="141323" name=""/>
          <p:cNvGrpSpPr/>
          <p:nvPr/>
        </p:nvGrpSpPr>
        <p:grpSpPr>
          <a:xfrm>
            <a:off x="34925" y="3214688"/>
            <a:ext cx="1223962" cy="396875"/>
            <a:chOff x="22" y="2309"/>
            <a:chExt cx="771" cy="250"/>
          </a:xfrm>
        </p:grpSpPr>
        <p:sp>
          <p:nvSpPr>
            <p:cNvPr id="141324" name=""/>
            <p:cNvSpPr/>
            <p:nvPr/>
          </p:nvSpPr>
          <p:spPr>
            <a:xfrm>
              <a:off x="89" y="2347"/>
              <a:ext cx="635" cy="181"/>
            </a:xfrm>
            <a:prstGeom prst="wedgeRoundRectCallout">
              <a:avLst>
                <a:gd name="adj1" fmla="val -866"/>
                <a:gd name="adj2" fmla="val 215194"/>
                <a:gd name="adj3" fmla="val 16667"/>
              </a:avLst>
            </a:prstGeom>
            <a:solidFill>
              <a:srgbClr val="FFFFE7"/>
            </a:solidFill>
            <a:ln w="12700">
              <a:solidFill>
                <a:srgbClr val="00FF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1325" name=""/>
            <p:cNvSpPr/>
            <p:nvPr/>
          </p:nvSpPr>
          <p:spPr>
            <a:xfrm>
              <a:off x="22" y="2309"/>
              <a:ext cx="772"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000" b="1">
                  <a:solidFill>
                    <a:srgbClr val="000000"/>
                  </a:solidFill>
                  <a:latin typeface="Arial"/>
                  <a:ea typeface="方正姚体"/>
                </a:rPr>
                <a:t>回归系数 </a:t>
              </a:r>
              <a:endParaRPr lang="zh-CN" altLang="en-US" sz="2000" b="1">
                <a:solidFill>
                  <a:srgbClr val="000000"/>
                </a:solidFill>
                <a:latin typeface="Arial"/>
                <a:ea typeface="方正姚体"/>
              </a:endParaRPr>
            </a:p>
          </p:txBody>
        </p:sp>
      </p:grpSp>
      <p:grpSp>
        <p:nvGrpSpPr>
          <p:cNvPr id="141326" name=""/>
          <p:cNvGrpSpPr/>
          <p:nvPr/>
        </p:nvGrpSpPr>
        <p:grpSpPr>
          <a:xfrm>
            <a:off x="849312" y="3573462"/>
            <a:ext cx="2592388" cy="442912"/>
            <a:chOff x="535" y="2535"/>
            <a:chExt cx="1633" cy="279"/>
          </a:xfrm>
        </p:grpSpPr>
        <p:sp>
          <p:nvSpPr>
            <p:cNvPr id="141327" name=""/>
            <p:cNvSpPr/>
            <p:nvPr/>
          </p:nvSpPr>
          <p:spPr>
            <a:xfrm>
              <a:off x="535" y="2563"/>
              <a:ext cx="1633" cy="227"/>
            </a:xfrm>
            <a:prstGeom prst="hexagon">
              <a:avLst>
                <a:gd name="adj" fmla="val 207955"/>
                <a:gd name="vf" fmla="val 115470"/>
              </a:avLst>
            </a:prstGeom>
            <a:solidFill>
              <a:srgbClr val="FFE4C9"/>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1328" name=""/>
            <p:cNvSpPr/>
            <p:nvPr/>
          </p:nvSpPr>
          <p:spPr>
            <a:xfrm>
              <a:off x="702" y="2535"/>
              <a:ext cx="1316"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300" b="1">
                  <a:solidFill>
                    <a:srgbClr val="000000"/>
                  </a:solidFill>
                  <a:latin typeface="Arial"/>
                  <a:ea typeface="方正姚体"/>
                </a:rPr>
                <a:t>建立回归方程 </a:t>
              </a:r>
              <a:endParaRPr lang="zh-CN" altLang="en-US" sz="2300" b="1">
                <a:solidFill>
                  <a:srgbClr val="000000"/>
                </a:solidFill>
                <a:latin typeface="Arial"/>
                <a:ea typeface="方正姚体"/>
              </a:endParaRPr>
            </a:p>
          </p:txBody>
        </p:sp>
      </p:grpSp>
      <p:grpSp>
        <p:nvGrpSpPr>
          <p:cNvPr id="141329" name=""/>
          <p:cNvGrpSpPr/>
          <p:nvPr/>
        </p:nvGrpSpPr>
        <p:grpSpPr>
          <a:xfrm>
            <a:off x="3059112" y="3889375"/>
            <a:ext cx="936625" cy="396875"/>
            <a:chOff x="1837" y="2734"/>
            <a:chExt cx="590" cy="250"/>
          </a:xfrm>
        </p:grpSpPr>
        <p:sp>
          <p:nvSpPr>
            <p:cNvPr id="141330" name=""/>
            <p:cNvSpPr/>
            <p:nvPr/>
          </p:nvSpPr>
          <p:spPr>
            <a:xfrm>
              <a:off x="1952" y="2774"/>
              <a:ext cx="363" cy="181"/>
            </a:xfrm>
            <a:prstGeom prst="wedgeRoundRectCallout">
              <a:avLst>
                <a:gd name="adj1" fmla="val -147796"/>
                <a:gd name="adj2" fmla="val 91991"/>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1331" name=""/>
            <p:cNvSpPr/>
            <p:nvPr/>
          </p:nvSpPr>
          <p:spPr>
            <a:xfrm>
              <a:off x="1837" y="2734"/>
              <a:ext cx="591"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000" b="1">
                  <a:solidFill>
                    <a:srgbClr val="000000"/>
                  </a:solidFill>
                  <a:latin typeface="Arial"/>
                  <a:ea typeface="方正姚体"/>
                </a:rPr>
                <a:t>截距 </a:t>
              </a:r>
              <a:endParaRPr lang="zh-CN" altLang="en-US" sz="2000" b="1">
                <a:solidFill>
                  <a:srgbClr val="000000"/>
                </a:solidFill>
                <a:latin typeface="Arial"/>
                <a:ea typeface="方正姚体"/>
              </a:endParaRPr>
            </a:p>
          </p:txBody>
        </p:sp>
      </p:grpSp>
      <p:grpSp>
        <p:nvGrpSpPr>
          <p:cNvPr id="141332" name=""/>
          <p:cNvGrpSpPr/>
          <p:nvPr/>
        </p:nvGrpSpPr>
        <p:grpSpPr>
          <a:xfrm>
            <a:off x="1017588" y="5162550"/>
            <a:ext cx="2232025" cy="695325"/>
            <a:chOff x="657" y="3294"/>
            <a:chExt cx="1406" cy="438"/>
          </a:xfrm>
        </p:grpSpPr>
        <p:sp>
          <p:nvSpPr>
            <p:cNvPr id="141333" name=""/>
            <p:cNvSpPr/>
            <p:nvPr/>
          </p:nvSpPr>
          <p:spPr>
            <a:xfrm>
              <a:off x="708" y="3318"/>
              <a:ext cx="1316" cy="408"/>
            </a:xfrm>
            <a:prstGeom prst="octagon">
              <a:avLst>
                <a:gd name="adj" fmla="val 29287"/>
              </a:avLst>
            </a:prstGeom>
            <a:solidFill>
              <a:srgbClr val="FFFFE7"/>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1334" name=""/>
            <p:cNvSpPr/>
            <p:nvPr/>
          </p:nvSpPr>
          <p:spPr>
            <a:xfrm>
              <a:off x="656" y="3294"/>
              <a:ext cx="1407"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l-GR" sz="2200" b="1">
                  <a:solidFill>
                    <a:srgbClr val="000000"/>
                  </a:solidFill>
                  <a:latin typeface="Arial"/>
                  <a:ea typeface="方正姚体"/>
                </a:rPr>
                <a:t>根据最小二乘</a:t>
              </a:r>
              <a:r>
                <a:rPr lang="zh-CN" altLang="en-US" sz="2200" b="1">
                  <a:solidFill>
                    <a:srgbClr val="000000"/>
                  </a:solidFill>
                  <a:latin typeface="Arial"/>
                  <a:ea typeface="方正姚体"/>
                </a:rPr>
                <a:t>方</a:t>
              </a:r>
              <a:r>
                <a:rPr lang="zh-CN" altLang="el-GR" sz="2200" b="1">
                  <a:solidFill>
                    <a:srgbClr val="000000"/>
                  </a:solidFill>
                  <a:latin typeface="Arial"/>
                  <a:ea typeface="方正姚体"/>
                </a:rPr>
                <a:t>原理求出</a:t>
              </a:r>
              <a:r>
                <a:rPr lang="el-GR" altLang="zh-CN" sz="2200" b="1">
                  <a:solidFill>
                    <a:srgbClr val="000000"/>
                  </a:solidFill>
                  <a:latin typeface="Arial"/>
                  <a:ea typeface="方正姚体"/>
                </a:rPr>
                <a:t>a</a:t>
              </a:r>
              <a:r>
                <a:rPr lang="zh-CN" altLang="el-GR" sz="2200" b="1">
                  <a:solidFill>
                    <a:srgbClr val="000000"/>
                  </a:solidFill>
                  <a:latin typeface="Arial"/>
                  <a:ea typeface="方正姚体"/>
                </a:rPr>
                <a:t>和</a:t>
              </a:r>
              <a:r>
                <a:rPr lang="el-GR" altLang="zh-CN" sz="2200" b="1">
                  <a:solidFill>
                    <a:srgbClr val="000000"/>
                  </a:solidFill>
                  <a:latin typeface="Arial"/>
                  <a:ea typeface="方正姚体"/>
                </a:rPr>
                <a:t>b</a:t>
              </a:r>
              <a:r>
                <a:rPr lang="el-GR" altLang="zh-CN"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grpSp>
        <p:nvGrpSpPr>
          <p:cNvPr id="141338" name=""/>
          <p:cNvGrpSpPr/>
          <p:nvPr/>
        </p:nvGrpSpPr>
        <p:grpSpPr>
          <a:xfrm>
            <a:off x="2962275" y="4802188"/>
            <a:ext cx="792162" cy="396875"/>
            <a:chOff x="1882" y="3067"/>
            <a:chExt cx="499" cy="250"/>
          </a:xfrm>
        </p:grpSpPr>
        <p:sp>
          <p:nvSpPr>
            <p:cNvPr id="141339" name=""/>
            <p:cNvSpPr/>
            <p:nvPr/>
          </p:nvSpPr>
          <p:spPr>
            <a:xfrm>
              <a:off x="1949" y="3115"/>
              <a:ext cx="363" cy="182"/>
            </a:xfrm>
            <a:prstGeom prst="wedgeRoundRectCallout">
              <a:avLst>
                <a:gd name="adj1" fmla="val -86639"/>
                <a:gd name="adj2" fmla="val 124176"/>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1340" name=""/>
            <p:cNvSpPr/>
            <p:nvPr/>
          </p:nvSpPr>
          <p:spPr>
            <a:xfrm>
              <a:off x="1882" y="3067"/>
              <a:ext cx="499"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000" b="1">
                  <a:solidFill>
                    <a:srgbClr val="000000"/>
                  </a:solidFill>
                  <a:latin typeface="Arial"/>
                  <a:ea typeface="方正姚体"/>
                </a:rPr>
                <a:t>平方</a:t>
              </a:r>
            </a:p>
          </p:txBody>
        </p:sp>
      </p:grpSp>
      <p:grpSp>
        <p:nvGrpSpPr>
          <p:cNvPr id="141341" name=""/>
          <p:cNvGrpSpPr/>
          <p:nvPr/>
        </p:nvGrpSpPr>
        <p:grpSpPr>
          <a:xfrm>
            <a:off x="4308475" y="4478338"/>
            <a:ext cx="3743325" cy="884238"/>
            <a:chOff x="2472" y="3105"/>
            <a:chExt cx="2358" cy="557"/>
          </a:xfrm>
        </p:grpSpPr>
        <p:sp>
          <p:nvSpPr>
            <p:cNvPr id="141342" name=""/>
            <p:cNvSpPr/>
            <p:nvPr/>
          </p:nvSpPr>
          <p:spPr>
            <a:xfrm>
              <a:off x="2472" y="3158"/>
              <a:ext cx="2358" cy="499"/>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1343" name=""/>
            <p:cNvGrpSpPr/>
            <p:nvPr/>
          </p:nvGrpSpPr>
          <p:grpSpPr>
            <a:xfrm>
              <a:off x="2664" y="3105"/>
              <a:ext cx="1940" cy="557"/>
              <a:chOff x="612" y="3731"/>
              <a:chExt cx="1940" cy="557"/>
            </a:xfrm>
          </p:grpSpPr>
          <p:sp>
            <p:nvSpPr>
              <p:cNvPr id="141344" name=""/>
              <p:cNvSpPr/>
              <p:nvPr/>
            </p:nvSpPr>
            <p:spPr>
              <a:xfrm>
                <a:off x="612" y="3896"/>
                <a:ext cx="408"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b="1">
                    <a:solidFill>
                      <a:srgbClr val="000000"/>
                    </a:solidFill>
                    <a:ea typeface="方正姚体"/>
                  </a:rPr>
                  <a:t>a</a:t>
                </a:r>
                <a:r>
                  <a:rPr lang="zh-CN" altLang="el-GR" b="1">
                    <a:solidFill>
                      <a:srgbClr val="000000"/>
                    </a:solidFill>
                    <a:ea typeface="方正姚体"/>
                  </a:rPr>
                  <a:t>＝</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cxnSp>
            <p:nvCxnSpPr>
              <p:cNvPr id="141345" name=""/>
              <p:cNvCxnSpPr/>
              <p:nvPr/>
            </p:nvCxnSpPr>
            <p:spPr>
              <a:xfrm>
                <a:off x="975" y="4032"/>
                <a:ext cx="1451" cy="0"/>
              </a:xfrm>
              <a:prstGeom prst="line">
                <a:avLst/>
              </a:prstGeom>
              <a:noFill/>
              <a:ln w="19050">
                <a:solidFill>
                  <a:schemeClr val="bg1"/>
                </a:solidFill>
                <a:miter lim="800000"/>
              </a:ln>
            </p:spPr>
          </p:cxnSp>
          <p:sp>
            <p:nvSpPr>
              <p:cNvPr id="141346" name=""/>
              <p:cNvSpPr/>
              <p:nvPr/>
            </p:nvSpPr>
            <p:spPr>
              <a:xfrm>
                <a:off x="873" y="3731"/>
                <a:ext cx="1680" cy="327"/>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n∑</a:t>
                </a:r>
                <a:r>
                  <a:rPr lang="el-GR" altLang="zh-CN" b="1">
                    <a:solidFill>
                      <a:srgbClr val="000000"/>
                    </a:solidFill>
                    <a:ea typeface="方正姚体"/>
                  </a:rPr>
                  <a:t>XY</a:t>
                </a:r>
                <a:r>
                  <a:rPr lang="zh-CN" altLang="el-GR" b="1">
                    <a:solidFill>
                      <a:srgbClr val="000000"/>
                    </a:solidFill>
                    <a:ea typeface="方正姚体"/>
                  </a:rPr>
                  <a:t>－</a:t>
                </a:r>
                <a:r>
                  <a:rPr lang="zh-CN" altLang="en-US" b="1">
                    <a:solidFill>
                      <a:srgbClr val="000000"/>
                    </a:solidFill>
                    <a:ea typeface="方正姚体"/>
                  </a:rPr>
                  <a:t>∑</a:t>
                </a:r>
                <a:r>
                  <a:rPr lang="el-GR" altLang="zh-CN" b="1">
                    <a:solidFill>
                      <a:srgbClr val="000000"/>
                    </a:solidFill>
                    <a:ea typeface="方正姚体"/>
                  </a:rPr>
                  <a:t>X</a:t>
                </a:r>
                <a:r>
                  <a:rPr lang="en-US" altLang="en-US" sz="2800" b="1">
                    <a:solidFill>
                      <a:srgbClr val="000000"/>
                    </a:solidFill>
                    <a:latin typeface="宋体" pitchFamily="2" charset="-122"/>
                    <a:ea typeface="方正姚体"/>
                  </a:rPr>
                  <a:t>·</a:t>
                </a:r>
                <a:r>
                  <a:rPr lang="en-US" altLang="zh-CN" b="1">
                    <a:solidFill>
                      <a:srgbClr val="000000"/>
                    </a:solidFill>
                    <a:ea typeface="方正姚体"/>
                  </a:rPr>
                  <a:t>∑</a:t>
                </a:r>
                <a:r>
                  <a:rPr lang="el-GR" altLang="zh-CN" b="1">
                    <a:solidFill>
                      <a:srgbClr val="000000"/>
                    </a:solidFill>
                    <a:ea typeface="方正姚体"/>
                  </a:rPr>
                  <a:t>Y </a:t>
                </a:r>
                <a:endParaRPr lang="zh-CN" altLang="en-US" b="1">
                  <a:solidFill>
                    <a:srgbClr val="000000"/>
                  </a:solidFill>
                  <a:ea typeface="方正姚体"/>
                </a:endParaRPr>
              </a:p>
            </p:txBody>
          </p:sp>
          <p:sp>
            <p:nvSpPr>
              <p:cNvPr id="141347" name=""/>
              <p:cNvSpPr/>
              <p:nvPr/>
            </p:nvSpPr>
            <p:spPr>
              <a:xfrm>
                <a:off x="926" y="4000"/>
                <a:ext cx="1544"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n∑</a:t>
                </a:r>
                <a:r>
                  <a:rPr lang="el-GR" altLang="zh-CN" b="1">
                    <a:solidFill>
                      <a:srgbClr val="000000"/>
                    </a:solidFill>
                    <a:ea typeface="方正姚体"/>
                  </a:rPr>
                  <a:t>X</a:t>
                </a:r>
                <a:r>
                  <a:rPr lang="el-GR" altLang="zh-CN" b="1" baseline="30000">
                    <a:solidFill>
                      <a:srgbClr val="000000"/>
                    </a:solidFill>
                    <a:ea typeface="方正姚体"/>
                  </a:rPr>
                  <a:t>2</a:t>
                </a:r>
                <a:r>
                  <a:rPr lang="zh-CN" altLang="el-GR" b="1">
                    <a:solidFill>
                      <a:srgbClr val="000000"/>
                    </a:solidFill>
                    <a:ea typeface="方正姚体"/>
                  </a:rPr>
                  <a:t>－</a:t>
                </a:r>
                <a:r>
                  <a:rPr lang="el-GR" altLang="zh-CN" b="1">
                    <a:solidFill>
                      <a:srgbClr val="000000"/>
                    </a:solidFill>
                    <a:ea typeface="方正姚体"/>
                  </a:rPr>
                  <a:t>(</a:t>
                </a:r>
                <a:r>
                  <a:rPr lang="en-US" altLang="zh-CN" b="1">
                    <a:solidFill>
                      <a:srgbClr val="000000"/>
                    </a:solidFill>
                    <a:ea typeface="方正姚体"/>
                  </a:rPr>
                  <a:t>∑</a:t>
                </a:r>
                <a:r>
                  <a:rPr lang="el-GR" altLang="zh-CN" b="1">
                    <a:solidFill>
                      <a:srgbClr val="000000"/>
                    </a:solidFill>
                    <a:ea typeface="方正姚体"/>
                  </a:rPr>
                  <a:t>X)</a:t>
                </a:r>
                <a:r>
                  <a:rPr lang="el-GR" altLang="zh-CN" b="1" baseline="30000">
                    <a:solidFill>
                      <a:srgbClr val="000000"/>
                    </a:solidFill>
                    <a:ea typeface="方正姚体"/>
                  </a:rPr>
                  <a:t>2</a:t>
                </a:r>
                <a:r>
                  <a:rPr lang="el-GR" altLang="zh-CN" b="1">
                    <a:solidFill>
                      <a:srgbClr val="000000"/>
                    </a:solidFill>
                    <a:ea typeface="方正姚体"/>
                  </a:rPr>
                  <a:t> </a:t>
                </a:r>
                <a:endParaRPr lang="zh-CN" altLang="en-US" b="1">
                  <a:solidFill>
                    <a:srgbClr val="000000"/>
                  </a:solidFill>
                  <a:ea typeface="方正姚体"/>
                </a:endParaRPr>
              </a:p>
            </p:txBody>
          </p:sp>
        </p:grpSp>
      </p:grpSp>
      <p:grpSp>
        <p:nvGrpSpPr>
          <p:cNvPr id="141355" name=""/>
          <p:cNvGrpSpPr/>
          <p:nvPr/>
        </p:nvGrpSpPr>
        <p:grpSpPr>
          <a:xfrm>
            <a:off x="2847975" y="2098675"/>
            <a:ext cx="3455988" cy="568325"/>
            <a:chOff x="1770" y="1322"/>
            <a:chExt cx="2177" cy="358"/>
          </a:xfrm>
        </p:grpSpPr>
        <p:sp>
          <p:nvSpPr>
            <p:cNvPr id="141356" name=""/>
            <p:cNvSpPr/>
            <p:nvPr/>
          </p:nvSpPr>
          <p:spPr>
            <a:xfrm>
              <a:off x="1906" y="1322"/>
              <a:ext cx="1905"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1357" name=""/>
            <p:cNvSpPr/>
            <p:nvPr/>
          </p:nvSpPr>
          <p:spPr>
            <a:xfrm>
              <a:off x="1769" y="1352"/>
              <a:ext cx="217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标准曲线和回归分析 </a:t>
              </a:r>
              <a:endParaRPr lang="zh-CN" altLang="en-US" b="1">
                <a:solidFill>
                  <a:srgbClr val="000000"/>
                </a:solidFill>
                <a:latin typeface="Arial"/>
                <a:ea typeface="方正姚体"/>
              </a:endParaRPr>
            </a:p>
          </p:txBody>
        </p:sp>
      </p:grpSp>
      <p:sp>
        <p:nvSpPr>
          <p:cNvPr id="141358"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1359" name=""/>
          <p:cNvSpPr/>
          <p:nvPr/>
        </p:nvSpPr>
        <p:spPr>
          <a:xfrm rot="5400000">
            <a:off x="4515644" y="2667794"/>
            <a:ext cx="150812" cy="250825"/>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1360" name=""/>
          <p:cNvGrpSpPr/>
          <p:nvPr/>
        </p:nvGrpSpPr>
        <p:grpSpPr>
          <a:xfrm>
            <a:off x="5618162" y="3554412"/>
            <a:ext cx="2665412" cy="442912"/>
            <a:chOff x="3584" y="2523"/>
            <a:chExt cx="1679" cy="279"/>
          </a:xfrm>
        </p:grpSpPr>
        <p:sp>
          <p:nvSpPr>
            <p:cNvPr id="141361" name=""/>
            <p:cNvSpPr/>
            <p:nvPr/>
          </p:nvSpPr>
          <p:spPr>
            <a:xfrm>
              <a:off x="3606" y="2563"/>
              <a:ext cx="1633" cy="227"/>
            </a:xfrm>
            <a:prstGeom prst="hexagon">
              <a:avLst>
                <a:gd name="adj" fmla="val 207955"/>
                <a:gd name="vf" fmla="val 115470"/>
              </a:avLst>
            </a:prstGeom>
            <a:solidFill>
              <a:srgbClr val="FFE4C9"/>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1362" name=""/>
            <p:cNvSpPr/>
            <p:nvPr/>
          </p:nvSpPr>
          <p:spPr>
            <a:xfrm>
              <a:off x="3583" y="2523"/>
              <a:ext cx="1681"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300" b="1">
                  <a:solidFill>
                    <a:srgbClr val="000000"/>
                  </a:solidFill>
                  <a:latin typeface="Arial"/>
                  <a:ea typeface="方正姚体"/>
                </a:rPr>
                <a:t>绘制标准曲线</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sp>
        <p:nvSpPr>
          <p:cNvPr id="141363" name=""/>
          <p:cNvSpPr/>
          <p:nvPr/>
        </p:nvSpPr>
        <p:spPr>
          <a:xfrm rot="5400000">
            <a:off x="2067719" y="3956844"/>
            <a:ext cx="150812" cy="250825"/>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1364" name=""/>
          <p:cNvSpPr/>
          <p:nvPr/>
        </p:nvSpPr>
        <p:spPr>
          <a:xfrm rot="4560000" flipH="1">
            <a:off x="2659856" y="2774156"/>
            <a:ext cx="111125" cy="1303338"/>
          </a:xfrm>
          <a:prstGeom prst="downArrow">
            <a:avLst>
              <a:gd name="adj1" fmla="val 50000"/>
              <a:gd name="adj2" fmla="val 293214"/>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cxnSp>
        <p:nvCxnSpPr>
          <p:cNvPr id="141365" name=""/>
          <p:cNvCxnSpPr/>
          <p:nvPr/>
        </p:nvCxnSpPr>
        <p:spPr>
          <a:xfrm>
            <a:off x="1784350" y="5522912"/>
            <a:ext cx="433388" cy="0"/>
          </a:xfrm>
          <a:prstGeom prst="line">
            <a:avLst/>
          </a:prstGeom>
          <a:noFill/>
          <a:ln w="38100">
            <a:solidFill>
              <a:srgbClr val="FF00FF"/>
            </a:solidFill>
            <a:miter lim="800000"/>
          </a:ln>
        </p:spPr>
      </p:cxnSp>
      <p:cxnSp>
        <p:nvCxnSpPr>
          <p:cNvPr id="141366" name=""/>
          <p:cNvCxnSpPr/>
          <p:nvPr/>
        </p:nvCxnSpPr>
        <p:spPr>
          <a:xfrm>
            <a:off x="2335212" y="5535612"/>
            <a:ext cx="720725" cy="0"/>
          </a:xfrm>
          <a:prstGeom prst="line">
            <a:avLst/>
          </a:prstGeom>
          <a:noFill/>
          <a:ln w="38100">
            <a:solidFill>
              <a:srgbClr val="00FFFF"/>
            </a:solidFill>
            <a:miter lim="800000"/>
          </a:ln>
        </p:spPr>
      </p:cxnSp>
      <p:grpSp>
        <p:nvGrpSpPr>
          <p:cNvPr id="141367" name=""/>
          <p:cNvGrpSpPr/>
          <p:nvPr/>
        </p:nvGrpSpPr>
        <p:grpSpPr>
          <a:xfrm>
            <a:off x="4211638" y="5362575"/>
            <a:ext cx="4032250" cy="879475"/>
            <a:chOff x="2411" y="3662"/>
            <a:chExt cx="2540" cy="554"/>
          </a:xfrm>
        </p:grpSpPr>
        <p:sp>
          <p:nvSpPr>
            <p:cNvPr id="141368" name=""/>
            <p:cNvSpPr/>
            <p:nvPr/>
          </p:nvSpPr>
          <p:spPr>
            <a:xfrm>
              <a:off x="2472" y="3716"/>
              <a:ext cx="2358" cy="499"/>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1369" name=""/>
            <p:cNvGrpSpPr/>
            <p:nvPr/>
          </p:nvGrpSpPr>
          <p:grpSpPr>
            <a:xfrm>
              <a:off x="2411" y="3662"/>
              <a:ext cx="2540" cy="554"/>
              <a:chOff x="2744" y="3724"/>
              <a:chExt cx="2540" cy="554"/>
            </a:xfrm>
          </p:grpSpPr>
          <p:sp>
            <p:nvSpPr>
              <p:cNvPr id="141370" name=""/>
              <p:cNvSpPr/>
              <p:nvPr/>
            </p:nvSpPr>
            <p:spPr>
              <a:xfrm>
                <a:off x="2744" y="3860"/>
                <a:ext cx="545"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b="1">
                    <a:solidFill>
                      <a:srgbClr val="000000"/>
                    </a:solidFill>
                    <a:ea typeface="方正姚体"/>
                  </a:rPr>
                  <a:t>b</a:t>
                </a:r>
                <a:r>
                  <a:rPr lang="zh-CN" altLang="el-GR" b="1">
                    <a:solidFill>
                      <a:srgbClr val="000000"/>
                    </a:solidFill>
                    <a:ea typeface="方正姚体"/>
                  </a:rPr>
                  <a:t>＝</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1371" name=""/>
              <p:cNvSpPr/>
              <p:nvPr/>
            </p:nvSpPr>
            <p:spPr>
              <a:xfrm>
                <a:off x="2970" y="3724"/>
                <a:ext cx="2315" cy="327"/>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a:t>
                </a:r>
                <a:r>
                  <a:rPr lang="el-GR" altLang="zh-CN" b="1">
                    <a:solidFill>
                      <a:srgbClr val="000000"/>
                    </a:solidFill>
                    <a:ea typeface="方正姚体"/>
                  </a:rPr>
                  <a:t>X</a:t>
                </a:r>
                <a:r>
                  <a:rPr lang="el-GR" altLang="zh-CN" b="1" baseline="30000">
                    <a:solidFill>
                      <a:srgbClr val="000000"/>
                    </a:solidFill>
                    <a:ea typeface="方正姚体"/>
                  </a:rPr>
                  <a:t>2</a:t>
                </a:r>
                <a:r>
                  <a:rPr lang="en-US" altLang="en-US" sz="2800" b="1">
                    <a:solidFill>
                      <a:srgbClr val="000000"/>
                    </a:solidFill>
                    <a:latin typeface="宋体" pitchFamily="2" charset="-122"/>
                    <a:ea typeface="方正姚体"/>
                  </a:rPr>
                  <a:t>·</a:t>
                </a:r>
                <a:r>
                  <a:rPr lang="en-US" altLang="zh-CN" b="1">
                    <a:solidFill>
                      <a:srgbClr val="000000"/>
                    </a:solidFill>
                    <a:ea typeface="方正姚体"/>
                  </a:rPr>
                  <a:t>∑</a:t>
                </a:r>
                <a:r>
                  <a:rPr lang="el-GR" altLang="zh-CN" b="1">
                    <a:solidFill>
                      <a:srgbClr val="000000"/>
                    </a:solidFill>
                    <a:ea typeface="方正姚体"/>
                  </a:rPr>
                  <a:t>Y </a:t>
                </a:r>
                <a:r>
                  <a:rPr lang="zh-CN" altLang="el-GR" b="1">
                    <a:solidFill>
                      <a:srgbClr val="000000"/>
                    </a:solidFill>
                    <a:ea typeface="方正姚体"/>
                  </a:rPr>
                  <a:t>－ </a:t>
                </a:r>
                <a:r>
                  <a:rPr lang="zh-CN" altLang="en-US" b="1">
                    <a:solidFill>
                      <a:srgbClr val="000000"/>
                    </a:solidFill>
                    <a:ea typeface="方正姚体"/>
                  </a:rPr>
                  <a:t>∑</a:t>
                </a:r>
                <a:r>
                  <a:rPr lang="el-GR" altLang="zh-CN" b="1">
                    <a:solidFill>
                      <a:srgbClr val="000000"/>
                    </a:solidFill>
                    <a:ea typeface="方正姚体"/>
                  </a:rPr>
                  <a:t>X</a:t>
                </a:r>
                <a:r>
                  <a:rPr lang="en-US" altLang="en-US" sz="2800" b="1">
                    <a:solidFill>
                      <a:srgbClr val="000000"/>
                    </a:solidFill>
                    <a:latin typeface="宋体" pitchFamily="2" charset="-122"/>
                    <a:ea typeface="方正姚体"/>
                  </a:rPr>
                  <a:t>·</a:t>
                </a:r>
                <a:r>
                  <a:rPr lang="en-US" altLang="zh-CN" b="1">
                    <a:solidFill>
                      <a:srgbClr val="000000"/>
                    </a:solidFill>
                    <a:ea typeface="方正姚体"/>
                  </a:rPr>
                  <a:t>∑</a:t>
                </a:r>
                <a:r>
                  <a:rPr lang="el-GR" altLang="zh-CN" b="1">
                    <a:solidFill>
                      <a:srgbClr val="000000"/>
                    </a:solidFill>
                    <a:ea typeface="方正姚体"/>
                  </a:rPr>
                  <a:t>XY</a:t>
                </a:r>
                <a:r>
                  <a:rPr lang="el-GR" altLang="zh-CN"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1372" name=""/>
              <p:cNvSpPr/>
              <p:nvPr/>
            </p:nvSpPr>
            <p:spPr>
              <a:xfrm>
                <a:off x="3341" y="3990"/>
                <a:ext cx="1544"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n-US" altLang="zh-CN" b="1">
                    <a:solidFill>
                      <a:srgbClr val="000000"/>
                    </a:solidFill>
                    <a:ea typeface="方正姚体"/>
                  </a:rPr>
                  <a:t>n∑</a:t>
                </a:r>
                <a:r>
                  <a:rPr lang="el-GR" altLang="zh-CN" b="1">
                    <a:solidFill>
                      <a:srgbClr val="000000"/>
                    </a:solidFill>
                    <a:ea typeface="方正姚体"/>
                  </a:rPr>
                  <a:t>X</a:t>
                </a:r>
                <a:r>
                  <a:rPr lang="el-GR" altLang="zh-CN" b="1" baseline="30000">
                    <a:solidFill>
                      <a:srgbClr val="000000"/>
                    </a:solidFill>
                    <a:ea typeface="方正姚体"/>
                  </a:rPr>
                  <a:t>2</a:t>
                </a:r>
                <a:r>
                  <a:rPr lang="zh-CN" altLang="el-GR" b="1">
                    <a:solidFill>
                      <a:srgbClr val="000000"/>
                    </a:solidFill>
                    <a:ea typeface="方正姚体"/>
                  </a:rPr>
                  <a:t>－</a:t>
                </a:r>
                <a:r>
                  <a:rPr lang="el-GR" altLang="zh-CN" b="1">
                    <a:solidFill>
                      <a:srgbClr val="000000"/>
                    </a:solidFill>
                    <a:ea typeface="方正姚体"/>
                  </a:rPr>
                  <a:t>(</a:t>
                </a:r>
                <a:r>
                  <a:rPr lang="en-US" altLang="zh-CN" b="1">
                    <a:solidFill>
                      <a:srgbClr val="000000"/>
                    </a:solidFill>
                    <a:ea typeface="方正姚体"/>
                  </a:rPr>
                  <a:t>∑</a:t>
                </a:r>
                <a:r>
                  <a:rPr lang="el-GR" altLang="zh-CN" b="1">
                    <a:solidFill>
                      <a:srgbClr val="000000"/>
                    </a:solidFill>
                    <a:ea typeface="方正姚体"/>
                  </a:rPr>
                  <a:t>X)</a:t>
                </a:r>
                <a:r>
                  <a:rPr lang="el-GR" altLang="zh-CN" b="1" baseline="30000">
                    <a:solidFill>
                      <a:srgbClr val="000000"/>
                    </a:solidFill>
                    <a:ea typeface="方正姚体"/>
                  </a:rPr>
                  <a:t>2</a:t>
                </a:r>
                <a:r>
                  <a:rPr lang="el-GR" altLang="zh-CN" b="1">
                    <a:solidFill>
                      <a:srgbClr val="000000"/>
                    </a:solidFill>
                    <a:ea typeface="方正姚体"/>
                  </a:rPr>
                  <a:t> </a:t>
                </a:r>
                <a:endParaRPr lang="zh-CN" altLang="en-US" b="1">
                  <a:solidFill>
                    <a:srgbClr val="000000"/>
                  </a:solidFill>
                  <a:ea typeface="方正姚体"/>
                </a:endParaRPr>
              </a:p>
            </p:txBody>
          </p:sp>
          <p:cxnSp>
            <p:nvCxnSpPr>
              <p:cNvPr id="141373" name=""/>
              <p:cNvCxnSpPr/>
              <p:nvPr/>
            </p:nvCxnSpPr>
            <p:spPr>
              <a:xfrm>
                <a:off x="3152" y="4020"/>
                <a:ext cx="1951" cy="0"/>
              </a:xfrm>
              <a:prstGeom prst="line">
                <a:avLst/>
              </a:prstGeom>
              <a:noFill/>
              <a:ln w="19050">
                <a:solidFill>
                  <a:schemeClr val="bg1"/>
                </a:solidFill>
                <a:miter lim="800000"/>
              </a:ln>
            </p:spPr>
          </p:cxnSp>
        </p:grpSp>
      </p:grpSp>
      <p:sp>
        <p:nvSpPr>
          <p:cNvPr id="141374" name=""/>
          <p:cNvSpPr/>
          <p:nvPr/>
        </p:nvSpPr>
        <p:spPr>
          <a:xfrm rot="5400000">
            <a:off x="1874044" y="4791869"/>
            <a:ext cx="511175" cy="182562"/>
          </a:xfrm>
          <a:prstGeom prst="notchedRightArrow">
            <a:avLst>
              <a:gd name="adj1" fmla="val 50000"/>
              <a:gd name="adj2" fmla="val 70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1375" name=""/>
          <p:cNvSpPr/>
          <p:nvPr/>
        </p:nvSpPr>
        <p:spPr>
          <a:xfrm rot="16920000">
            <a:off x="6330156" y="2850356"/>
            <a:ext cx="139700" cy="1154112"/>
          </a:xfrm>
          <a:prstGeom prst="downArrow">
            <a:avLst>
              <a:gd name="adj1" fmla="val 50000"/>
              <a:gd name="adj2" fmla="val 206534"/>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1376" name=""/>
          <p:cNvGrpSpPr/>
          <p:nvPr/>
        </p:nvGrpSpPr>
        <p:grpSpPr>
          <a:xfrm>
            <a:off x="1271588" y="-100012"/>
            <a:ext cx="6845300" cy="2000250"/>
            <a:chOff x="801" y="-63"/>
            <a:chExt cx="4312" cy="1260"/>
          </a:xfrm>
        </p:grpSpPr>
        <p:grpSp>
          <p:nvGrpSpPr>
            <p:cNvPr id="141377" name=""/>
            <p:cNvGrpSpPr/>
            <p:nvPr/>
          </p:nvGrpSpPr>
          <p:grpSpPr>
            <a:xfrm>
              <a:off x="2368" y="789"/>
              <a:ext cx="1027" cy="408"/>
              <a:chOff x="2352" y="789"/>
              <a:chExt cx="1027" cy="408"/>
            </a:xfrm>
          </p:grpSpPr>
          <p:sp>
            <p:nvSpPr>
              <p:cNvPr id="141378"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1379"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141380" name=""/>
            <p:cNvGrpSpPr/>
            <p:nvPr/>
          </p:nvGrpSpPr>
          <p:grpSpPr>
            <a:xfrm>
              <a:off x="801" y="-63"/>
              <a:ext cx="4312" cy="832"/>
              <a:chOff x="801" y="-63"/>
              <a:chExt cx="4312" cy="832"/>
            </a:xfrm>
          </p:grpSpPr>
          <p:sp>
            <p:nvSpPr>
              <p:cNvPr id="141381"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141382"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grpSp>
        <p:nvGrpSpPr>
          <p:cNvPr id="141383" name=""/>
          <p:cNvGrpSpPr/>
          <p:nvPr/>
        </p:nvGrpSpPr>
        <p:grpSpPr>
          <a:xfrm>
            <a:off x="9525" y="4508500"/>
            <a:ext cx="1116012" cy="749300"/>
            <a:chOff x="6" y="2840"/>
            <a:chExt cx="703" cy="472"/>
          </a:xfrm>
        </p:grpSpPr>
        <p:sp>
          <p:nvSpPr>
            <p:cNvPr id="141384" name=""/>
            <p:cNvSpPr/>
            <p:nvPr/>
          </p:nvSpPr>
          <p:spPr>
            <a:xfrm>
              <a:off x="56" y="2843"/>
              <a:ext cx="608" cy="464"/>
            </a:xfrm>
            <a:prstGeom prst="wedgeRoundRectCallout">
              <a:avLst>
                <a:gd name="adj1" fmla="val 128292"/>
                <a:gd name="adj2" fmla="val 67028"/>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141385" name=""/>
            <p:cNvSpPr/>
            <p:nvPr/>
          </p:nvSpPr>
          <p:spPr>
            <a:xfrm>
              <a:off x="6" y="2840"/>
              <a:ext cx="704" cy="473"/>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1800" b="1">
                  <a:solidFill>
                    <a:srgbClr val="000000"/>
                  </a:solidFill>
                  <a:latin typeface="Arial"/>
                  <a:ea typeface="方正姚体"/>
                </a:rPr>
                <a:t>使所有误差平方和达最小值</a:t>
              </a:r>
            </a:p>
          </p:txBody>
        </p:sp>
      </p:grpSp>
      <p:sp>
        <p:nvSpPr>
          <p:cNvPr id="141386" name="Date Placeholder 1"/>
          <p:cNvSpPr>
            <a:spLocks noGrp="1"/>
          </p:cNvSpPr>
          <p:nvPr>
            <p:ph type="dt" sz="half"/>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additive="base">
                                        <p:cTn id="6" dur="1" fill="hold">
                                          <p:stCondLst>
                                            <p:cond delay="0"/>
                                          </p:stCondLst>
                                        </p:cTn>
                                        <p:tgtEl>
                                          <p:spTgt spid="141359"/>
                                        </p:tgtEl>
                                        <p:attrNameLst>
                                          <p:attrName>style.visibility</p:attrName>
                                        </p:attrNameLst>
                                      </p:cBhvr>
                                      <p:to>
                                        <p:strVal val="visible"/>
                                      </p:to>
                                    </p:set>
                                    <p:animEffect transition="in" filter="wipe(up)">
                                      <p:cBhvr additive="base">
                                        <p:cTn id="7" dur="500"/>
                                        <p:tgtEl>
                                          <p:spTgt spid="141359"/>
                                        </p:tgtEl>
                                      </p:cBhvr>
                                    </p:animEffect>
                                  </p:childTnLst>
                                </p:cTn>
                              </p:par>
                            </p:childTnLst>
                          </p:cTn>
                        </p:par>
                        <p:par>
                          <p:cTn id="8" fill="hold" nodeType="afterGroup">
                            <p:stCondLst>
                              <p:cond delay="500"/>
                            </p:stCondLst>
                            <p:childTnLst>
                              <p:par>
                                <p:cTn id="9" presetID="13" presetClass="entr" presetSubtype="16" dur="1000" fill="hold" nodeType="afterEffect">
                                  <p:stCondLst>
                                    <p:cond delay="500"/>
                                  </p:stCondLst>
                                  <p:childTnLst>
                                    <p:set>
                                      <p:cBhvr additive="base">
                                        <p:cTn id="10" dur="1" fill="hold">
                                          <p:stCondLst>
                                            <p:cond delay="0"/>
                                          </p:stCondLst>
                                        </p:cTn>
                                        <p:tgtEl>
                                          <p:spTgt spid="141317"/>
                                        </p:tgtEl>
                                        <p:attrNameLst>
                                          <p:attrName>style.visibility</p:attrName>
                                        </p:attrNameLst>
                                      </p:cBhvr>
                                      <p:to>
                                        <p:strVal val="visible"/>
                                      </p:to>
                                    </p:set>
                                    <p:animEffect transition="in" filter="plus(in)">
                                      <p:cBhvr additive="base">
                                        <p:cTn id="11" dur="1000"/>
                                        <p:tgtEl>
                                          <p:spTgt spid="141317"/>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18" presetClass="entr" presetSubtype="12" dur="500" fill="hold" nodeType="clickEffect">
                                  <p:stCondLst>
                                    <p:cond delay="0"/>
                                  </p:stCondLst>
                                  <p:childTnLst>
                                    <p:set>
                                      <p:cBhvr additive="base">
                                        <p:cTn id="15" dur="1" fill="hold">
                                          <p:stCondLst>
                                            <p:cond delay="0"/>
                                          </p:stCondLst>
                                        </p:cTn>
                                        <p:tgtEl>
                                          <p:spTgt spid="141364"/>
                                        </p:tgtEl>
                                        <p:attrNameLst>
                                          <p:attrName>style.visibility</p:attrName>
                                        </p:attrNameLst>
                                      </p:cBhvr>
                                      <p:to>
                                        <p:strVal val="visible"/>
                                      </p:to>
                                    </p:set>
                                    <p:animEffect transition="in" filter="strips(downLeft)">
                                      <p:cBhvr additive="base">
                                        <p:cTn id="16" dur="500"/>
                                        <p:tgtEl>
                                          <p:spTgt spid="141364"/>
                                        </p:tgtEl>
                                      </p:cBhvr>
                                    </p:animEffect>
                                  </p:childTnLst>
                                </p:cTn>
                              </p:par>
                            </p:childTnLst>
                          </p:cTn>
                        </p:par>
                        <p:par>
                          <p:cTn id="17" fill="hold" nodeType="afterGroup">
                            <p:stCondLst>
                              <p:cond delay="500"/>
                            </p:stCondLst>
                            <p:childTnLst>
                              <p:par>
                                <p:cTn id="18" presetID="50" presetClass="entr" presetSubtype="0" dur="500" decel="100000" fill="hold" nodeType="afterEffect">
                                  <p:stCondLst>
                                    <p:cond delay="500"/>
                                  </p:stCondLst>
                                  <p:childTnLst>
                                    <p:set>
                                      <p:cBhvr additive="base">
                                        <p:cTn id="19" dur="1" fill="hold">
                                          <p:stCondLst>
                                            <p:cond delay="0"/>
                                          </p:stCondLst>
                                        </p:cTn>
                                        <p:tgtEl>
                                          <p:spTgt spid="141326"/>
                                        </p:tgtEl>
                                        <p:attrNameLst>
                                          <p:attrName>style.visibility</p:attrName>
                                        </p:attrNameLst>
                                      </p:cBhvr>
                                      <p:to>
                                        <p:strVal val="visible"/>
                                      </p:to>
                                    </p:set>
                                    <p:anim calcmode="lin" valueType="num">
                                      <p:cBhvr additive="base">
                                        <p:cTn id="20" dur="500" fill="hold"/>
                                        <p:tgtEl>
                                          <p:spTgt spid="141326"/>
                                        </p:tgtEl>
                                        <p:attrNameLst>
                                          <p:attrName>ppt_w</p:attrName>
                                        </p:attrNameLst>
                                      </p:cBhvr>
                                      <p:tavLst>
                                        <p:tav tm="0">
                                          <p:val>
                                            <p:strVal val="#ppt_w+.3"/>
                                          </p:val>
                                        </p:tav>
                                        <p:tav tm="100000">
                                          <p:val>
                                            <p:strVal val="#ppt_w"/>
                                          </p:val>
                                        </p:tav>
                                      </p:tavLst>
                                    </p:anim>
                                    <p:anim calcmode="lin" valueType="num">
                                      <p:cBhvr additive="base">
                                        <p:cTn id="21" dur="500" fill="hold"/>
                                        <p:tgtEl>
                                          <p:spTgt spid="141326"/>
                                        </p:tgtEl>
                                        <p:attrNameLst>
                                          <p:attrName>ppt_h</p:attrName>
                                        </p:attrNameLst>
                                      </p:cBhvr>
                                      <p:tavLst>
                                        <p:tav tm="0">
                                          <p:val>
                                            <p:strVal val="#ppt_h"/>
                                          </p:val>
                                        </p:tav>
                                        <p:tav tm="100000">
                                          <p:val>
                                            <p:strVal val="#ppt_h"/>
                                          </p:val>
                                        </p:tav>
                                      </p:tavLst>
                                    </p:anim>
                                    <p:animEffect transition="in" filter="fade">
                                      <p:cBhvr additive="base">
                                        <p:cTn id="22" dur="500"/>
                                        <p:tgtEl>
                                          <p:spTgt spid="141326"/>
                                        </p:tgtEl>
                                      </p:cBhvr>
                                    </p:animEffect>
                                  </p:childTnLst>
                                </p:cTn>
                              </p:par>
                            </p:childTnLst>
                          </p:cTn>
                        </p:par>
                        <p:par>
                          <p:cTn id="23" fill="hold" nodeType="afterGroup">
                            <p:stCondLst>
                              <p:cond delay="1500"/>
                            </p:stCondLst>
                            <p:childTnLst>
                              <p:par>
                                <p:cTn id="24" presetID="22" presetClass="entr" presetSubtype="1" dur="500" fill="hold" nodeType="afterEffect">
                                  <p:stCondLst>
                                    <p:cond delay="1000"/>
                                  </p:stCondLst>
                                  <p:childTnLst>
                                    <p:set>
                                      <p:cBhvr additive="base">
                                        <p:cTn id="25" dur="1" fill="hold">
                                          <p:stCondLst>
                                            <p:cond delay="0"/>
                                          </p:stCondLst>
                                        </p:cTn>
                                        <p:tgtEl>
                                          <p:spTgt spid="141363"/>
                                        </p:tgtEl>
                                        <p:attrNameLst>
                                          <p:attrName>style.visibility</p:attrName>
                                        </p:attrNameLst>
                                      </p:cBhvr>
                                      <p:to>
                                        <p:strVal val="visible"/>
                                      </p:to>
                                    </p:set>
                                    <p:animEffect transition="in" filter="wipe(up)">
                                      <p:cBhvr additive="base">
                                        <p:cTn id="26" dur="500"/>
                                        <p:tgtEl>
                                          <p:spTgt spid="141363"/>
                                        </p:tgtEl>
                                      </p:cBhvr>
                                    </p:animEffect>
                                  </p:childTnLst>
                                </p:cTn>
                              </p:par>
                            </p:childTnLst>
                          </p:cTn>
                        </p:par>
                        <p:par>
                          <p:cTn id="27" fill="hold" nodeType="afterGroup">
                            <p:stCondLst>
                              <p:cond delay="3000"/>
                            </p:stCondLst>
                            <p:childTnLst>
                              <p:par>
                                <p:cTn id="28" presetID="23" presetClass="entr" presetSubtype="16" dur="500" fill="hold" nodeType="afterEffect">
                                  <p:stCondLst>
                                    <p:cond delay="1500"/>
                                  </p:stCondLst>
                                  <p:childTnLst>
                                    <p:set>
                                      <p:cBhvr additive="base">
                                        <p:cTn id="29" dur="1" fill="hold">
                                          <p:stCondLst>
                                            <p:cond delay="0"/>
                                          </p:stCondLst>
                                        </p:cTn>
                                        <p:tgtEl>
                                          <p:spTgt spid="141314"/>
                                        </p:tgtEl>
                                        <p:attrNameLst>
                                          <p:attrName>style.visibility</p:attrName>
                                        </p:attrNameLst>
                                      </p:cBhvr>
                                      <p:to>
                                        <p:strVal val="visible"/>
                                      </p:to>
                                    </p:set>
                                    <p:anim calcmode="lin" valueType="num">
                                      <p:cBhvr additive="base">
                                        <p:cTn id="30" dur="500" fill="hold"/>
                                        <p:tgtEl>
                                          <p:spTgt spid="141314"/>
                                        </p:tgtEl>
                                        <p:attrNameLst>
                                          <p:attrName>ppt_w</p:attrName>
                                        </p:attrNameLst>
                                      </p:cBhvr>
                                      <p:tavLst>
                                        <p:tav tm="0">
                                          <p:val>
                                            <p:fltVal val="0"/>
                                          </p:val>
                                        </p:tav>
                                        <p:tav tm="100000">
                                          <p:val>
                                            <p:strVal val="#ppt_w"/>
                                          </p:val>
                                        </p:tav>
                                      </p:tavLst>
                                    </p:anim>
                                    <p:anim calcmode="lin" valueType="num">
                                      <p:cBhvr additive="base">
                                        <p:cTn id="31" dur="500" fill="hold"/>
                                        <p:tgtEl>
                                          <p:spTgt spid="141314"/>
                                        </p:tgtEl>
                                        <p:attrNameLst>
                                          <p:attrName>ppt_h</p:attrName>
                                        </p:attrNameLst>
                                      </p:cBhvr>
                                      <p:tavLst>
                                        <p:tav tm="0">
                                          <p:val>
                                            <p:fltVal val="0"/>
                                          </p:val>
                                        </p:tav>
                                        <p:tav tm="100000">
                                          <p:val>
                                            <p:strVal val="#ppt_h"/>
                                          </p:val>
                                        </p:tav>
                                      </p:tavLst>
                                    </p:anim>
                                  </p:childTnLst>
                                </p:cTn>
                              </p:par>
                            </p:childTnLst>
                          </p:cTn>
                        </p:par>
                      </p:childTnLst>
                    </p:cTn>
                  </p:par>
                  <p:par>
                    <p:cTn id="32" fill="hold" nodeType="clickPar">
                      <p:stCondLst>
                        <p:cond delay="indefinite"/>
                        <p:cond evt="onBegin" delay="0">
                          <p:tn val="31"/>
                        </p:cond>
                      </p:stCondLst>
                      <p:childTnLst>
                        <p:par>
                          <p:cTn id="33" fill="hold" nodeType="afterGroup">
                            <p:stCondLst>
                              <p:cond delay="0"/>
                            </p:stCondLst>
                            <p:childTnLst>
                              <p:par>
                                <p:cTn id="34" presetID="18" presetClass="entr" presetSubtype="6" dur="500" fill="hold" nodeType="clickEffect">
                                  <p:stCondLst>
                                    <p:cond delay="0"/>
                                  </p:stCondLst>
                                  <p:childTnLst>
                                    <p:set>
                                      <p:cBhvr additive="base">
                                        <p:cTn id="35" dur="1" fill="hold">
                                          <p:stCondLst>
                                            <p:cond delay="0"/>
                                          </p:stCondLst>
                                        </p:cTn>
                                        <p:tgtEl>
                                          <p:spTgt spid="141320"/>
                                        </p:tgtEl>
                                        <p:attrNameLst>
                                          <p:attrName>style.visibility</p:attrName>
                                        </p:attrNameLst>
                                      </p:cBhvr>
                                      <p:to>
                                        <p:strVal val="visible"/>
                                      </p:to>
                                    </p:set>
                                    <p:animEffect transition="in" filter="strips(downRight)">
                                      <p:cBhvr additive="base">
                                        <p:cTn id="36" dur="500"/>
                                        <p:tgtEl>
                                          <p:spTgt spid="141320"/>
                                        </p:tgtEl>
                                      </p:cBhvr>
                                    </p:animEffect>
                                  </p:childTnLst>
                                </p:cTn>
                              </p:par>
                            </p:childTnLst>
                          </p:cTn>
                        </p:par>
                        <p:par>
                          <p:cTn id="37" fill="hold" nodeType="afterGroup">
                            <p:stCondLst>
                              <p:cond delay="500"/>
                            </p:stCondLst>
                            <p:childTnLst>
                              <p:par>
                                <p:cTn id="38" presetID="18" presetClass="entr" presetSubtype="6" dur="500" fill="hold" nodeType="afterEffect">
                                  <p:stCondLst>
                                    <p:cond delay="500"/>
                                  </p:stCondLst>
                                  <p:childTnLst>
                                    <p:set>
                                      <p:cBhvr additive="base">
                                        <p:cTn id="39" dur="1" fill="hold">
                                          <p:stCondLst>
                                            <p:cond delay="0"/>
                                          </p:stCondLst>
                                        </p:cTn>
                                        <p:tgtEl>
                                          <p:spTgt spid="141323"/>
                                        </p:tgtEl>
                                        <p:attrNameLst>
                                          <p:attrName>style.visibility</p:attrName>
                                        </p:attrNameLst>
                                      </p:cBhvr>
                                      <p:to>
                                        <p:strVal val="visible"/>
                                      </p:to>
                                    </p:set>
                                    <p:animEffect transition="in" filter="strips(downRight)">
                                      <p:cBhvr additive="base">
                                        <p:cTn id="40" dur="500"/>
                                        <p:tgtEl>
                                          <p:spTgt spid="141323"/>
                                        </p:tgtEl>
                                      </p:cBhvr>
                                    </p:animEffect>
                                  </p:childTnLst>
                                </p:cTn>
                              </p:par>
                            </p:childTnLst>
                          </p:cTn>
                        </p:par>
                        <p:par>
                          <p:cTn id="41" fill="hold" nodeType="afterGroup">
                            <p:stCondLst>
                              <p:cond delay="1500"/>
                            </p:stCondLst>
                            <p:childTnLst>
                              <p:par>
                                <p:cTn id="42" presetID="18" presetClass="entr" presetSubtype="12" dur="500" fill="hold" nodeType="afterEffect">
                                  <p:stCondLst>
                                    <p:cond delay="1000"/>
                                  </p:stCondLst>
                                  <p:childTnLst>
                                    <p:set>
                                      <p:cBhvr additive="base">
                                        <p:cTn id="43" dur="1" fill="hold">
                                          <p:stCondLst>
                                            <p:cond delay="0"/>
                                          </p:stCondLst>
                                        </p:cTn>
                                        <p:tgtEl>
                                          <p:spTgt spid="141329"/>
                                        </p:tgtEl>
                                        <p:attrNameLst>
                                          <p:attrName>style.visibility</p:attrName>
                                        </p:attrNameLst>
                                      </p:cBhvr>
                                      <p:to>
                                        <p:strVal val="visible"/>
                                      </p:to>
                                    </p:set>
                                    <p:animEffect transition="in" filter="strips(downLeft)">
                                      <p:cBhvr additive="base">
                                        <p:cTn id="44" dur="500"/>
                                        <p:tgtEl>
                                          <p:spTgt spid="141329"/>
                                        </p:tgtEl>
                                      </p:cBhvr>
                                    </p:animEffect>
                                  </p:childTnLst>
                                </p:cTn>
                              </p:par>
                            </p:childTnLst>
                          </p:cTn>
                        </p:par>
                      </p:childTnLst>
                    </p:cTn>
                  </p:par>
                  <p:par>
                    <p:cTn id="45" fill="hold" nodeType="clickPar">
                      <p:stCondLst>
                        <p:cond delay="indefinite"/>
                        <p:cond evt="onBegin" delay="0">
                          <p:tn val="44"/>
                        </p:cond>
                      </p:stCondLst>
                      <p:childTnLst>
                        <p:par>
                          <p:cTn id="46" fill="hold" nodeType="afterGroup">
                            <p:stCondLst>
                              <p:cond delay="0"/>
                            </p:stCondLst>
                            <p:childTnLst>
                              <p:par>
                                <p:cTn id="47" presetID="22" presetClass="entr" presetSubtype="1" dur="500" fill="hold" nodeType="clickEffect">
                                  <p:stCondLst>
                                    <p:cond delay="0"/>
                                  </p:stCondLst>
                                  <p:childTnLst>
                                    <p:set>
                                      <p:cBhvr additive="base">
                                        <p:cTn id="48" dur="1" fill="hold">
                                          <p:stCondLst>
                                            <p:cond delay="0"/>
                                          </p:stCondLst>
                                        </p:cTn>
                                        <p:tgtEl>
                                          <p:spTgt spid="141374"/>
                                        </p:tgtEl>
                                        <p:attrNameLst>
                                          <p:attrName>style.visibility</p:attrName>
                                        </p:attrNameLst>
                                      </p:cBhvr>
                                      <p:to>
                                        <p:strVal val="visible"/>
                                      </p:to>
                                    </p:set>
                                    <p:animEffect transition="in" filter="wipe(up)">
                                      <p:cBhvr additive="base">
                                        <p:cTn id="49" dur="500"/>
                                        <p:tgtEl>
                                          <p:spTgt spid="141374"/>
                                        </p:tgtEl>
                                      </p:cBhvr>
                                    </p:animEffect>
                                  </p:childTnLst>
                                </p:cTn>
                              </p:par>
                            </p:childTnLst>
                          </p:cTn>
                        </p:par>
                        <p:par>
                          <p:cTn id="50" fill="hold" nodeType="afterGroup">
                            <p:stCondLst>
                              <p:cond delay="500"/>
                            </p:stCondLst>
                            <p:childTnLst>
                              <p:par>
                                <p:cTn id="51" presetID="8" presetClass="entr" presetSubtype="16" dur="500" fill="hold" nodeType="afterEffect">
                                  <p:stCondLst>
                                    <p:cond delay="500"/>
                                  </p:stCondLst>
                                  <p:childTnLst>
                                    <p:set>
                                      <p:cBhvr additive="base">
                                        <p:cTn id="52" dur="1" fill="hold">
                                          <p:stCondLst>
                                            <p:cond delay="0"/>
                                          </p:stCondLst>
                                        </p:cTn>
                                        <p:tgtEl>
                                          <p:spTgt spid="141332"/>
                                        </p:tgtEl>
                                        <p:attrNameLst>
                                          <p:attrName>style.visibility</p:attrName>
                                        </p:attrNameLst>
                                      </p:cBhvr>
                                      <p:to>
                                        <p:strVal val="visible"/>
                                      </p:to>
                                    </p:set>
                                    <p:animEffect transition="in" filter="diamond(in)">
                                      <p:cBhvr additive="base">
                                        <p:cTn id="53" dur="500"/>
                                        <p:tgtEl>
                                          <p:spTgt spid="141332"/>
                                        </p:tgtEl>
                                      </p:cBhvr>
                                    </p:animEffect>
                                  </p:childTnLst>
                                </p:cTn>
                              </p:par>
                            </p:childTnLst>
                          </p:cTn>
                        </p:par>
                      </p:childTnLst>
                    </p:cTn>
                  </p:par>
                  <p:par>
                    <p:cTn id="54" fill="hold" nodeType="clickPar">
                      <p:stCondLst>
                        <p:cond delay="indefinite"/>
                        <p:cond evt="onBegin" delay="0">
                          <p:tn val="53"/>
                        </p:cond>
                      </p:stCondLst>
                      <p:childTnLst>
                        <p:par>
                          <p:cTn id="55" fill="hold" nodeType="afterGroup">
                            <p:stCondLst>
                              <p:cond delay="0"/>
                            </p:stCondLst>
                            <p:childTnLst>
                              <p:par>
                                <p:cTn id="56" presetID="23" presetClass="entr" presetSubtype="32" dur="500" fill="hold" nodeType="clickEffect">
                                  <p:stCondLst>
                                    <p:cond delay="0"/>
                                  </p:stCondLst>
                                  <p:childTnLst>
                                    <p:set>
                                      <p:cBhvr additive="base">
                                        <p:cTn id="57" dur="1" fill="hold">
                                          <p:stCondLst>
                                            <p:cond delay="0"/>
                                          </p:stCondLst>
                                        </p:cTn>
                                        <p:tgtEl>
                                          <p:spTgt spid="141365"/>
                                        </p:tgtEl>
                                        <p:attrNameLst>
                                          <p:attrName>style.visibility</p:attrName>
                                        </p:attrNameLst>
                                      </p:cBhvr>
                                      <p:to>
                                        <p:strVal val="visible"/>
                                      </p:to>
                                    </p:set>
                                    <p:anim calcmode="lin" valueType="num">
                                      <p:cBhvr additive="base">
                                        <p:cTn id="58" dur="500" fill="hold"/>
                                        <p:tgtEl>
                                          <p:spTgt spid="141365"/>
                                        </p:tgtEl>
                                        <p:attrNameLst>
                                          <p:attrName>ppt_w</p:attrName>
                                        </p:attrNameLst>
                                      </p:cBhvr>
                                      <p:tavLst>
                                        <p:tav tm="0">
                                          <p:val>
                                            <p:strVal val="4*#ppt_w"/>
                                          </p:val>
                                        </p:tav>
                                        <p:tav tm="100000">
                                          <p:val>
                                            <p:strVal val="#ppt_w"/>
                                          </p:val>
                                        </p:tav>
                                      </p:tavLst>
                                    </p:anim>
                                    <p:anim calcmode="lin" valueType="num">
                                      <p:cBhvr additive="base">
                                        <p:cTn id="59" dur="500" fill="hold"/>
                                        <p:tgtEl>
                                          <p:spTgt spid="141365"/>
                                        </p:tgtEl>
                                        <p:attrNameLst>
                                          <p:attrName>ppt_h</p:attrName>
                                        </p:attrNameLst>
                                      </p:cBhvr>
                                      <p:tavLst>
                                        <p:tav tm="0">
                                          <p:val>
                                            <p:strVal val="4*#ppt_h"/>
                                          </p:val>
                                        </p:tav>
                                        <p:tav tm="100000">
                                          <p:val>
                                            <p:strVal val="#ppt_h"/>
                                          </p:val>
                                        </p:tav>
                                      </p:tavLst>
                                    </p:anim>
                                  </p:childTnLst>
                                </p:cTn>
                              </p:par>
                            </p:childTnLst>
                          </p:cTn>
                        </p:par>
                        <p:par>
                          <p:cTn id="60" fill="hold" nodeType="afterGroup">
                            <p:stCondLst>
                              <p:cond delay="500"/>
                            </p:stCondLst>
                            <p:childTnLst>
                              <p:par>
                                <p:cTn id="61" presetID="18" presetClass="entr" presetSubtype="6" dur="500" fill="hold" nodeType="afterEffect">
                                  <p:stCondLst>
                                    <p:cond delay="500"/>
                                  </p:stCondLst>
                                  <p:childTnLst>
                                    <p:set>
                                      <p:cBhvr additive="base">
                                        <p:cTn id="62" dur="1" fill="hold">
                                          <p:stCondLst>
                                            <p:cond delay="0"/>
                                          </p:stCondLst>
                                        </p:cTn>
                                        <p:tgtEl>
                                          <p:spTgt spid="141383"/>
                                        </p:tgtEl>
                                        <p:attrNameLst>
                                          <p:attrName>style.visibility</p:attrName>
                                        </p:attrNameLst>
                                      </p:cBhvr>
                                      <p:to>
                                        <p:strVal val="visible"/>
                                      </p:to>
                                    </p:set>
                                    <p:animEffect transition="in" filter="strips(downRight)">
                                      <p:cBhvr additive="base">
                                        <p:cTn id="63" dur="500"/>
                                        <p:tgtEl>
                                          <p:spTgt spid="141383"/>
                                        </p:tgtEl>
                                      </p:cBhvr>
                                    </p:animEffect>
                                  </p:childTnLst>
                                </p:cTn>
                              </p:par>
                            </p:childTnLst>
                          </p:cTn>
                        </p:par>
                      </p:childTnLst>
                    </p:cTn>
                  </p:par>
                  <p:par>
                    <p:cTn id="64" fill="hold" nodeType="clickPar">
                      <p:stCondLst>
                        <p:cond delay="indefinite"/>
                        <p:cond evt="onBegin" delay="0">
                          <p:tn val="63"/>
                        </p:cond>
                      </p:stCondLst>
                      <p:childTnLst>
                        <p:par>
                          <p:cTn id="65" fill="hold" nodeType="afterGroup">
                            <p:stCondLst>
                              <p:cond delay="0"/>
                            </p:stCondLst>
                            <p:childTnLst>
                              <p:par>
                                <p:cTn id="66" presetID="23" presetClass="entr" presetSubtype="32" dur="500" fill="hold" nodeType="clickEffect">
                                  <p:stCondLst>
                                    <p:cond delay="0"/>
                                  </p:stCondLst>
                                  <p:childTnLst>
                                    <p:set>
                                      <p:cBhvr additive="base">
                                        <p:cTn id="67" dur="1" fill="hold">
                                          <p:stCondLst>
                                            <p:cond delay="0"/>
                                          </p:stCondLst>
                                        </p:cTn>
                                        <p:tgtEl>
                                          <p:spTgt spid="141366"/>
                                        </p:tgtEl>
                                        <p:attrNameLst>
                                          <p:attrName>style.visibility</p:attrName>
                                        </p:attrNameLst>
                                      </p:cBhvr>
                                      <p:to>
                                        <p:strVal val="visible"/>
                                      </p:to>
                                    </p:set>
                                    <p:anim calcmode="lin" valueType="num">
                                      <p:cBhvr additive="base">
                                        <p:cTn id="68" dur="500" fill="hold"/>
                                        <p:tgtEl>
                                          <p:spTgt spid="141366"/>
                                        </p:tgtEl>
                                        <p:attrNameLst>
                                          <p:attrName>ppt_w</p:attrName>
                                        </p:attrNameLst>
                                      </p:cBhvr>
                                      <p:tavLst>
                                        <p:tav tm="0">
                                          <p:val>
                                            <p:strVal val="4*#ppt_w"/>
                                          </p:val>
                                        </p:tav>
                                        <p:tav tm="100000">
                                          <p:val>
                                            <p:strVal val="#ppt_w"/>
                                          </p:val>
                                        </p:tav>
                                      </p:tavLst>
                                    </p:anim>
                                    <p:anim calcmode="lin" valueType="num">
                                      <p:cBhvr additive="base">
                                        <p:cTn id="69" dur="500" fill="hold"/>
                                        <p:tgtEl>
                                          <p:spTgt spid="141366"/>
                                        </p:tgtEl>
                                        <p:attrNameLst>
                                          <p:attrName>ppt_h</p:attrName>
                                        </p:attrNameLst>
                                      </p:cBhvr>
                                      <p:tavLst>
                                        <p:tav tm="0">
                                          <p:val>
                                            <p:strVal val="4*#ppt_h"/>
                                          </p:val>
                                        </p:tav>
                                        <p:tav tm="100000">
                                          <p:val>
                                            <p:strVal val="#ppt_h"/>
                                          </p:val>
                                        </p:tav>
                                      </p:tavLst>
                                    </p:anim>
                                  </p:childTnLst>
                                </p:cTn>
                              </p:par>
                            </p:childTnLst>
                          </p:cTn>
                        </p:par>
                        <p:par>
                          <p:cTn id="70" fill="hold" nodeType="afterGroup">
                            <p:stCondLst>
                              <p:cond delay="500"/>
                            </p:stCondLst>
                            <p:childTnLst>
                              <p:par>
                                <p:cTn id="71" presetID="18" presetClass="entr" presetSubtype="12" dur="500" fill="hold" nodeType="afterEffect">
                                  <p:stCondLst>
                                    <p:cond delay="500"/>
                                  </p:stCondLst>
                                  <p:childTnLst>
                                    <p:set>
                                      <p:cBhvr additive="base">
                                        <p:cTn id="72" dur="1" fill="hold">
                                          <p:stCondLst>
                                            <p:cond delay="0"/>
                                          </p:stCondLst>
                                        </p:cTn>
                                        <p:tgtEl>
                                          <p:spTgt spid="141338"/>
                                        </p:tgtEl>
                                        <p:attrNameLst>
                                          <p:attrName>style.visibility</p:attrName>
                                        </p:attrNameLst>
                                      </p:cBhvr>
                                      <p:to>
                                        <p:strVal val="visible"/>
                                      </p:to>
                                    </p:set>
                                    <p:animEffect transition="in" filter="strips(downLeft)">
                                      <p:cBhvr additive="base">
                                        <p:cTn id="73" dur="500"/>
                                        <p:tgtEl>
                                          <p:spTgt spid="141338"/>
                                        </p:tgtEl>
                                      </p:cBhvr>
                                    </p:animEffect>
                                  </p:childTnLst>
                                </p:cTn>
                              </p:par>
                            </p:childTnLst>
                          </p:cTn>
                        </p:par>
                      </p:childTnLst>
                    </p:cTn>
                  </p:par>
                  <p:par>
                    <p:cTn id="74" fill="hold" nodeType="clickPar">
                      <p:stCondLst>
                        <p:cond delay="indefinite"/>
                        <p:cond evt="onBegin" delay="0">
                          <p:tn val="73"/>
                        </p:cond>
                      </p:stCondLst>
                      <p:childTnLst>
                        <p:par>
                          <p:cTn id="75" fill="hold" nodeType="afterGroup">
                            <p:stCondLst>
                              <p:cond delay="0"/>
                            </p:stCondLst>
                            <p:childTnLst>
                              <p:par>
                                <p:cTn id="76" presetID="18" presetClass="entr" presetSubtype="3" dur="500" fill="hold" nodeType="clickEffect">
                                  <p:stCondLst>
                                    <p:cond delay="0"/>
                                  </p:stCondLst>
                                  <p:childTnLst>
                                    <p:set>
                                      <p:cBhvr additive="base">
                                        <p:cTn id="77" dur="1" fill="hold">
                                          <p:stCondLst>
                                            <p:cond delay="0"/>
                                          </p:stCondLst>
                                        </p:cTn>
                                        <p:tgtEl>
                                          <p:spTgt spid="141341"/>
                                        </p:tgtEl>
                                        <p:attrNameLst>
                                          <p:attrName>style.visibility</p:attrName>
                                        </p:attrNameLst>
                                      </p:cBhvr>
                                      <p:to>
                                        <p:strVal val="visible"/>
                                      </p:to>
                                    </p:set>
                                    <p:animEffect transition="in" filter="strips(upRight)">
                                      <p:cBhvr additive="base">
                                        <p:cTn id="78" dur="500"/>
                                        <p:tgtEl>
                                          <p:spTgt spid="141341"/>
                                        </p:tgtEl>
                                      </p:cBhvr>
                                    </p:animEffect>
                                  </p:childTnLst>
                                </p:cTn>
                              </p:par>
                            </p:childTnLst>
                          </p:cTn>
                        </p:par>
                        <p:par>
                          <p:cTn id="79" fill="hold" nodeType="afterGroup">
                            <p:stCondLst>
                              <p:cond delay="500"/>
                            </p:stCondLst>
                            <p:childTnLst>
                              <p:par>
                                <p:cTn id="80" presetID="18" presetClass="entr" presetSubtype="6" dur="500" fill="hold" nodeType="afterEffect">
                                  <p:stCondLst>
                                    <p:cond delay="500"/>
                                  </p:stCondLst>
                                  <p:childTnLst>
                                    <p:set>
                                      <p:cBhvr additive="base">
                                        <p:cTn id="81" dur="1" fill="hold">
                                          <p:stCondLst>
                                            <p:cond delay="0"/>
                                          </p:stCondLst>
                                        </p:cTn>
                                        <p:tgtEl>
                                          <p:spTgt spid="141367"/>
                                        </p:tgtEl>
                                        <p:attrNameLst>
                                          <p:attrName>style.visibility</p:attrName>
                                        </p:attrNameLst>
                                      </p:cBhvr>
                                      <p:to>
                                        <p:strVal val="visible"/>
                                      </p:to>
                                    </p:set>
                                    <p:animEffect transition="in" filter="strips(downRight)">
                                      <p:cBhvr additive="base">
                                        <p:cTn id="82" dur="500"/>
                                        <p:tgtEl>
                                          <p:spTgt spid="141367"/>
                                        </p:tgtEl>
                                      </p:cBhvr>
                                    </p:animEffect>
                                  </p:childTnLst>
                                </p:cTn>
                              </p:par>
                            </p:childTnLst>
                          </p:cTn>
                        </p:par>
                      </p:childTnLst>
                    </p:cTn>
                  </p:par>
                  <p:par>
                    <p:cTn id="83" fill="hold" nodeType="clickPar">
                      <p:stCondLst>
                        <p:cond delay="indefinite"/>
                        <p:cond evt="onBegin" delay="0">
                          <p:tn val="82"/>
                        </p:cond>
                      </p:stCondLst>
                      <p:childTnLst>
                        <p:par>
                          <p:cTn id="84" fill="hold" nodeType="afterGroup">
                            <p:stCondLst>
                              <p:cond delay="0"/>
                            </p:stCondLst>
                            <p:childTnLst>
                              <p:par>
                                <p:cTn id="85" presetID="18" presetClass="entr" presetSubtype="6" dur="500" fill="hold" nodeType="clickEffect">
                                  <p:stCondLst>
                                    <p:cond delay="0"/>
                                  </p:stCondLst>
                                  <p:childTnLst>
                                    <p:set>
                                      <p:cBhvr additive="base">
                                        <p:cTn id="86" dur="1" fill="hold">
                                          <p:stCondLst>
                                            <p:cond delay="0"/>
                                          </p:stCondLst>
                                        </p:cTn>
                                        <p:tgtEl>
                                          <p:spTgt spid="141375"/>
                                        </p:tgtEl>
                                        <p:attrNameLst>
                                          <p:attrName>style.visibility</p:attrName>
                                        </p:attrNameLst>
                                      </p:cBhvr>
                                      <p:to>
                                        <p:strVal val="visible"/>
                                      </p:to>
                                    </p:set>
                                    <p:animEffect transition="in" filter="strips(downRight)">
                                      <p:cBhvr additive="base">
                                        <p:cTn id="87" dur="500"/>
                                        <p:tgtEl>
                                          <p:spTgt spid="141375"/>
                                        </p:tgtEl>
                                      </p:cBhvr>
                                    </p:animEffect>
                                  </p:childTnLst>
                                </p:cTn>
                              </p:par>
                            </p:childTnLst>
                          </p:cTn>
                        </p:par>
                        <p:par>
                          <p:cTn id="88" fill="hold" nodeType="afterGroup">
                            <p:stCondLst>
                              <p:cond delay="500"/>
                            </p:stCondLst>
                            <p:childTnLst>
                              <p:par>
                                <p:cTn id="89" presetID="50" presetClass="entr" presetSubtype="0" dur="500" decel="100000" fill="hold" nodeType="afterEffect">
                                  <p:stCondLst>
                                    <p:cond delay="500"/>
                                  </p:stCondLst>
                                  <p:childTnLst>
                                    <p:set>
                                      <p:cBhvr additive="base">
                                        <p:cTn id="90" dur="1" fill="hold">
                                          <p:stCondLst>
                                            <p:cond delay="0"/>
                                          </p:stCondLst>
                                        </p:cTn>
                                        <p:tgtEl>
                                          <p:spTgt spid="141360"/>
                                        </p:tgtEl>
                                        <p:attrNameLst>
                                          <p:attrName>style.visibility</p:attrName>
                                        </p:attrNameLst>
                                      </p:cBhvr>
                                      <p:to>
                                        <p:strVal val="visible"/>
                                      </p:to>
                                    </p:set>
                                    <p:anim calcmode="lin" valueType="num">
                                      <p:cBhvr additive="base">
                                        <p:cTn id="91" dur="500" fill="hold"/>
                                        <p:tgtEl>
                                          <p:spTgt spid="141360"/>
                                        </p:tgtEl>
                                        <p:attrNameLst>
                                          <p:attrName>ppt_w</p:attrName>
                                        </p:attrNameLst>
                                      </p:cBhvr>
                                      <p:tavLst>
                                        <p:tav tm="0">
                                          <p:val>
                                            <p:strVal val="#ppt_w+.3"/>
                                          </p:val>
                                        </p:tav>
                                        <p:tav tm="100000">
                                          <p:val>
                                            <p:strVal val="#ppt_w"/>
                                          </p:val>
                                        </p:tav>
                                      </p:tavLst>
                                    </p:anim>
                                    <p:anim calcmode="lin" valueType="num">
                                      <p:cBhvr additive="base">
                                        <p:cTn id="92" dur="500" fill="hold"/>
                                        <p:tgtEl>
                                          <p:spTgt spid="141360"/>
                                        </p:tgtEl>
                                        <p:attrNameLst>
                                          <p:attrName>ppt_h</p:attrName>
                                        </p:attrNameLst>
                                      </p:cBhvr>
                                      <p:tavLst>
                                        <p:tav tm="0">
                                          <p:val>
                                            <p:strVal val="#ppt_h"/>
                                          </p:val>
                                        </p:tav>
                                        <p:tav tm="100000">
                                          <p:val>
                                            <p:strVal val="#ppt_h"/>
                                          </p:val>
                                        </p:tav>
                                      </p:tavLst>
                                    </p:anim>
                                    <p:animEffect transition="in" filter="fade">
                                      <p:cBhvr additive="base">
                                        <p:cTn id="93" dur="500"/>
                                        <p:tgtEl>
                                          <p:spTgt spid="1413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pSp>
        <p:nvGrpSpPr>
          <p:cNvPr id="54469" name=""/>
          <p:cNvGrpSpPr/>
          <p:nvPr/>
        </p:nvGrpSpPr>
        <p:grpSpPr>
          <a:xfrm>
            <a:off x="3575050" y="2098675"/>
            <a:ext cx="2017712" cy="568325"/>
            <a:chOff x="2244" y="1322"/>
            <a:chExt cx="1271" cy="358"/>
          </a:xfrm>
        </p:grpSpPr>
        <p:sp>
          <p:nvSpPr>
            <p:cNvPr id="54467" name=""/>
            <p:cNvSpPr/>
            <p:nvPr/>
          </p:nvSpPr>
          <p:spPr>
            <a:xfrm>
              <a:off x="2336" y="1322"/>
              <a:ext cx="1088"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458" name=""/>
            <p:cNvSpPr/>
            <p:nvPr/>
          </p:nvSpPr>
          <p:spPr>
            <a:xfrm>
              <a:off x="2243" y="1352"/>
              <a:ext cx="1272"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报告结果 </a:t>
              </a:r>
              <a:endParaRPr lang="zh-CN" altLang="en-US" b="1">
                <a:solidFill>
                  <a:srgbClr val="000000"/>
                </a:solidFill>
                <a:latin typeface="Arial"/>
                <a:ea typeface="方正姚体"/>
              </a:endParaRPr>
            </a:p>
          </p:txBody>
        </p:sp>
      </p:grpSp>
      <p:sp>
        <p:nvSpPr>
          <p:cNvPr id="54465"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54537" name=""/>
          <p:cNvGrpSpPr/>
          <p:nvPr/>
        </p:nvGrpSpPr>
        <p:grpSpPr>
          <a:xfrm>
            <a:off x="3862388" y="2895600"/>
            <a:ext cx="1717675" cy="457200"/>
            <a:chOff x="2447" y="1723"/>
            <a:chExt cx="1082" cy="288"/>
          </a:xfrm>
        </p:grpSpPr>
        <p:sp>
          <p:nvSpPr>
            <p:cNvPr id="54476" name=""/>
            <p:cNvSpPr/>
            <p:nvPr/>
          </p:nvSpPr>
          <p:spPr>
            <a:xfrm>
              <a:off x="2447" y="1762"/>
              <a:ext cx="960" cy="240"/>
            </a:xfrm>
            <a:prstGeom prst="octagon">
              <a:avLst>
                <a:gd name="adj" fmla="val 29287"/>
              </a:avLst>
            </a:prstGeom>
            <a:solidFill>
              <a:srgbClr val="FFE8D1"/>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477" name=""/>
            <p:cNvSpPr/>
            <p:nvPr/>
          </p:nvSpPr>
          <p:spPr>
            <a:xfrm>
              <a:off x="2473" y="1723"/>
              <a:ext cx="105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b="1">
                  <a:solidFill>
                    <a:srgbClr val="000000"/>
                  </a:solidFill>
                  <a:latin typeface="黑体" pitchFamily="2" charset="-122"/>
                  <a:ea typeface="方正姚体"/>
                </a:rPr>
                <a:t>有效数字 </a:t>
              </a:r>
            </a:p>
          </p:txBody>
        </p:sp>
      </p:grpSp>
      <p:grpSp>
        <p:nvGrpSpPr>
          <p:cNvPr id="54478" name=""/>
          <p:cNvGrpSpPr/>
          <p:nvPr/>
        </p:nvGrpSpPr>
        <p:grpSpPr>
          <a:xfrm>
            <a:off x="3038475" y="3675062"/>
            <a:ext cx="3124200" cy="428625"/>
            <a:chOff x="2679" y="1377"/>
            <a:chExt cx="1968" cy="270"/>
          </a:xfrm>
        </p:grpSpPr>
        <p:sp>
          <p:nvSpPr>
            <p:cNvPr id="54479" name=""/>
            <p:cNvSpPr/>
            <p:nvPr/>
          </p:nvSpPr>
          <p:spPr>
            <a:xfrm>
              <a:off x="2679" y="1407"/>
              <a:ext cx="1968" cy="240"/>
            </a:xfrm>
            <a:prstGeom prst="flowChartTerminator">
              <a:avLst/>
            </a:prstGeom>
            <a:solidFill>
              <a:schemeClr val="tx2"/>
            </a:solidFill>
            <a:ln w="28575">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480" name=""/>
            <p:cNvSpPr/>
            <p:nvPr/>
          </p:nvSpPr>
          <p:spPr>
            <a:xfrm>
              <a:off x="2811" y="1377"/>
              <a:ext cx="1826"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2200" b="1">
                  <a:solidFill>
                    <a:srgbClr val="000000"/>
                  </a:solidFill>
                  <a:latin typeface="黑体" pitchFamily="2" charset="-122"/>
                  <a:ea typeface="方正姚体"/>
                </a:rPr>
                <a:t>实际上能测得的数字 </a:t>
              </a:r>
            </a:p>
          </p:txBody>
        </p:sp>
      </p:grpSp>
      <p:grpSp>
        <p:nvGrpSpPr>
          <p:cNvPr id="54481" name=""/>
          <p:cNvGrpSpPr/>
          <p:nvPr/>
        </p:nvGrpSpPr>
        <p:grpSpPr>
          <a:xfrm>
            <a:off x="2924175" y="4449762"/>
            <a:ext cx="3352800" cy="695325"/>
            <a:chOff x="2607" y="1824"/>
            <a:chExt cx="2112" cy="438"/>
          </a:xfrm>
        </p:grpSpPr>
        <p:sp>
          <p:nvSpPr>
            <p:cNvPr id="54482" name=""/>
            <p:cNvSpPr/>
            <p:nvPr/>
          </p:nvSpPr>
          <p:spPr>
            <a:xfrm>
              <a:off x="2607" y="1830"/>
              <a:ext cx="2112" cy="432"/>
            </a:xfrm>
            <a:prstGeom prst="rect">
              <a:avLst/>
            </a:prstGeom>
            <a:solidFill>
              <a:srgbClr val="CFFFEA"/>
            </a:solidFill>
            <a:ln w="19050">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483" name=""/>
            <p:cNvSpPr/>
            <p:nvPr/>
          </p:nvSpPr>
          <p:spPr>
            <a:xfrm>
              <a:off x="2630" y="1824"/>
              <a:ext cx="2066"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n-US" sz="2200" b="1">
                  <a:solidFill>
                    <a:srgbClr val="000000"/>
                  </a:solidFill>
                  <a:latin typeface="黑体" pitchFamily="2" charset="-122"/>
                  <a:ea typeface="方正姚体"/>
                </a:rPr>
                <a:t>不仅表示测得数值的大小而且表示测量的准确度 </a:t>
              </a:r>
            </a:p>
          </p:txBody>
        </p:sp>
      </p:grpSp>
      <p:sp>
        <p:nvSpPr>
          <p:cNvPr id="54516" name=""/>
          <p:cNvSpPr/>
          <p:nvPr/>
        </p:nvSpPr>
        <p:spPr>
          <a:xfrm rot="5400000">
            <a:off x="4495800" y="3395662"/>
            <a:ext cx="225425" cy="215900"/>
          </a:xfrm>
          <a:prstGeom prst="notchedRightArrow">
            <a:avLst>
              <a:gd name="adj1" fmla="val 50000"/>
              <a:gd name="adj2" fmla="val 26103"/>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517" name=""/>
          <p:cNvSpPr/>
          <p:nvPr/>
        </p:nvSpPr>
        <p:spPr>
          <a:xfrm rot="5400000">
            <a:off x="4495800" y="4160838"/>
            <a:ext cx="225425" cy="215900"/>
          </a:xfrm>
          <a:prstGeom prst="notchedRightArrow">
            <a:avLst>
              <a:gd name="adj1" fmla="val 50000"/>
              <a:gd name="adj2" fmla="val 26103"/>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538" name=""/>
          <p:cNvSpPr/>
          <p:nvPr/>
        </p:nvSpPr>
        <p:spPr>
          <a:xfrm rot="5400000">
            <a:off x="4508500" y="2655888"/>
            <a:ext cx="203200" cy="269875"/>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54541" name=""/>
          <p:cNvGrpSpPr/>
          <p:nvPr/>
        </p:nvGrpSpPr>
        <p:grpSpPr>
          <a:xfrm>
            <a:off x="5749925" y="1412875"/>
            <a:ext cx="2376488" cy="581025"/>
            <a:chOff x="3606" y="978"/>
            <a:chExt cx="1497" cy="366"/>
          </a:xfrm>
        </p:grpSpPr>
        <p:sp>
          <p:nvSpPr>
            <p:cNvPr id="54540" name=""/>
            <p:cNvSpPr/>
            <p:nvPr/>
          </p:nvSpPr>
          <p:spPr>
            <a:xfrm>
              <a:off x="3696" y="981"/>
              <a:ext cx="1316" cy="363"/>
            </a:xfrm>
            <a:prstGeom prst="wedgeRoundRectCallout">
              <a:avLst>
                <a:gd name="adj1" fmla="val -83815"/>
                <a:gd name="adj2" fmla="val 122454"/>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54539" name=""/>
            <p:cNvSpPr/>
            <p:nvPr/>
          </p:nvSpPr>
          <p:spPr>
            <a:xfrm>
              <a:off x="3605" y="978"/>
              <a:ext cx="1498"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l-GR" sz="2000" b="1">
                  <a:solidFill>
                    <a:srgbClr val="000000"/>
                  </a:solidFill>
                  <a:latin typeface="Arial"/>
                  <a:ea typeface="方正姚体"/>
                </a:rPr>
                <a:t>实验报告的数值应为一个有效数字 </a:t>
              </a:r>
              <a:endParaRPr lang="zh-CN" altLang="en-US" sz="2000" b="1">
                <a:solidFill>
                  <a:srgbClr val="000000"/>
                </a:solidFill>
                <a:latin typeface="Arial"/>
                <a:ea typeface="方正姚体"/>
              </a:endParaRPr>
            </a:p>
          </p:txBody>
        </p:sp>
      </p:grpSp>
      <p:grpSp>
        <p:nvGrpSpPr>
          <p:cNvPr id="54544" name=""/>
          <p:cNvGrpSpPr/>
          <p:nvPr/>
        </p:nvGrpSpPr>
        <p:grpSpPr>
          <a:xfrm>
            <a:off x="755650" y="2251075"/>
            <a:ext cx="2303462" cy="825500"/>
            <a:chOff x="476" y="1434"/>
            <a:chExt cx="1451" cy="520"/>
          </a:xfrm>
        </p:grpSpPr>
        <p:sp>
          <p:nvSpPr>
            <p:cNvPr id="54543" name=""/>
            <p:cNvSpPr/>
            <p:nvPr/>
          </p:nvSpPr>
          <p:spPr>
            <a:xfrm>
              <a:off x="543" y="1442"/>
              <a:ext cx="1315" cy="499"/>
            </a:xfrm>
            <a:prstGeom prst="wedgeRoundRectCallout">
              <a:avLst>
                <a:gd name="adj1" fmla="val 102699"/>
                <a:gd name="adj2" fmla="val 65028"/>
                <a:gd name="adj3" fmla="val 16667"/>
              </a:avLst>
            </a:prstGeom>
            <a:solidFill>
              <a:srgbClr val="E1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54542" name=""/>
            <p:cNvSpPr/>
            <p:nvPr/>
          </p:nvSpPr>
          <p:spPr>
            <a:xfrm>
              <a:off x="475" y="1434"/>
              <a:ext cx="1452" cy="51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l-GR" sz="2000" b="1">
                  <a:solidFill>
                    <a:srgbClr val="000000"/>
                  </a:solidFill>
                  <a:latin typeface="Arial"/>
                  <a:ea typeface="方正姚体"/>
                </a:rPr>
                <a:t>正确的有效数字将给出分析结果的灵敏度和可靠性 </a:t>
              </a:r>
              <a:endParaRPr lang="zh-CN" altLang="en-US" sz="2000" b="1">
                <a:solidFill>
                  <a:srgbClr val="000000"/>
                </a:solidFill>
                <a:latin typeface="Arial"/>
                <a:ea typeface="方正姚体"/>
              </a:endParaRPr>
            </a:p>
          </p:txBody>
        </p:sp>
      </p:grpSp>
      <p:grpSp>
        <p:nvGrpSpPr>
          <p:cNvPr id="54551" name=""/>
          <p:cNvGrpSpPr/>
          <p:nvPr/>
        </p:nvGrpSpPr>
        <p:grpSpPr>
          <a:xfrm>
            <a:off x="3800475" y="5310188"/>
            <a:ext cx="1655762" cy="457200"/>
            <a:chOff x="2426" y="3369"/>
            <a:chExt cx="1043" cy="288"/>
          </a:xfrm>
        </p:grpSpPr>
        <p:sp>
          <p:nvSpPr>
            <p:cNvPr id="54550" name=""/>
            <p:cNvSpPr/>
            <p:nvPr/>
          </p:nvSpPr>
          <p:spPr>
            <a:xfrm>
              <a:off x="2496" y="3414"/>
              <a:ext cx="908" cy="227"/>
            </a:xfrm>
            <a:prstGeom prst="ellipse">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545" name=""/>
            <p:cNvSpPr/>
            <p:nvPr/>
          </p:nvSpPr>
          <p:spPr>
            <a:xfrm>
              <a:off x="2425" y="3369"/>
              <a:ext cx="1044"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b="1">
                  <a:solidFill>
                    <a:srgbClr val="000000"/>
                  </a:solidFill>
                  <a:ea typeface="方正姚体"/>
                </a:rPr>
                <a:t>1.2340g </a:t>
              </a:r>
              <a:endParaRPr lang="zh-CN" altLang="en-US" b="1">
                <a:solidFill>
                  <a:srgbClr val="000000"/>
                </a:solidFill>
                <a:ea typeface="方正姚体"/>
              </a:endParaRPr>
            </a:p>
          </p:txBody>
        </p:sp>
      </p:grpSp>
      <p:grpSp>
        <p:nvGrpSpPr>
          <p:cNvPr id="54553" name=""/>
          <p:cNvGrpSpPr/>
          <p:nvPr/>
        </p:nvGrpSpPr>
        <p:grpSpPr>
          <a:xfrm>
            <a:off x="1547812" y="5937250"/>
            <a:ext cx="2808288" cy="719138"/>
            <a:chOff x="975" y="3748"/>
            <a:chExt cx="1769" cy="453"/>
          </a:xfrm>
        </p:grpSpPr>
        <p:sp>
          <p:nvSpPr>
            <p:cNvPr id="54552" name=""/>
            <p:cNvSpPr/>
            <p:nvPr/>
          </p:nvSpPr>
          <p:spPr>
            <a:xfrm>
              <a:off x="1028" y="3748"/>
              <a:ext cx="1679" cy="453"/>
            </a:xfrm>
            <a:prstGeom prst="roundRect">
              <a:avLst>
                <a:gd name="adj" fmla="val 16667"/>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546" name=""/>
            <p:cNvSpPr/>
            <p:nvPr/>
          </p:nvSpPr>
          <p:spPr>
            <a:xfrm>
              <a:off x="974" y="3748"/>
              <a:ext cx="1771"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l-GR" sz="2200" b="1">
                  <a:solidFill>
                    <a:srgbClr val="000000"/>
                  </a:solidFill>
                  <a:latin typeface="黑体" pitchFamily="2" charset="-122"/>
                  <a:ea typeface="方正姚体"/>
                </a:rPr>
                <a:t>不但表示用分析天平称量出质量的大小 </a:t>
              </a:r>
              <a:endParaRPr lang="zh-CN" altLang="en-US" sz="2200" b="1">
                <a:solidFill>
                  <a:srgbClr val="000000"/>
                </a:solidFill>
                <a:latin typeface="黑体" pitchFamily="2" charset="-122"/>
                <a:ea typeface="方正姚体"/>
              </a:endParaRPr>
            </a:p>
          </p:txBody>
        </p:sp>
      </p:grpSp>
      <p:grpSp>
        <p:nvGrpSpPr>
          <p:cNvPr id="54555" name=""/>
          <p:cNvGrpSpPr/>
          <p:nvPr/>
        </p:nvGrpSpPr>
        <p:grpSpPr>
          <a:xfrm>
            <a:off x="4932362" y="5937250"/>
            <a:ext cx="2735262" cy="719138"/>
            <a:chOff x="3107" y="3748"/>
            <a:chExt cx="1723" cy="453"/>
          </a:xfrm>
        </p:grpSpPr>
        <p:sp>
          <p:nvSpPr>
            <p:cNvPr id="54554" name=""/>
            <p:cNvSpPr/>
            <p:nvPr/>
          </p:nvSpPr>
          <p:spPr>
            <a:xfrm>
              <a:off x="3130" y="3748"/>
              <a:ext cx="1679" cy="453"/>
            </a:xfrm>
            <a:prstGeom prst="roundRect">
              <a:avLst>
                <a:gd name="adj" fmla="val 16667"/>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547" name=""/>
            <p:cNvSpPr/>
            <p:nvPr/>
          </p:nvSpPr>
          <p:spPr>
            <a:xfrm>
              <a:off x="3106" y="3748"/>
              <a:ext cx="1725"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l-GR" sz="2200" b="1">
                  <a:solidFill>
                    <a:srgbClr val="000000"/>
                  </a:solidFill>
                  <a:latin typeface="黑体" pitchFamily="2" charset="-122"/>
                  <a:ea typeface="方正姚体"/>
                </a:rPr>
                <a:t>而且表示称量准确到小数点后第四位 </a:t>
              </a:r>
              <a:endParaRPr lang="zh-CN" altLang="en-US" sz="2200" b="1">
                <a:solidFill>
                  <a:srgbClr val="000000"/>
                </a:solidFill>
                <a:latin typeface="黑体" pitchFamily="2" charset="-122"/>
                <a:ea typeface="方正姚体"/>
              </a:endParaRPr>
            </a:p>
          </p:txBody>
        </p:sp>
      </p:grpSp>
      <p:grpSp>
        <p:nvGrpSpPr>
          <p:cNvPr id="54560" name=""/>
          <p:cNvGrpSpPr/>
          <p:nvPr/>
        </p:nvGrpSpPr>
        <p:grpSpPr>
          <a:xfrm>
            <a:off x="1763712" y="5157788"/>
            <a:ext cx="1800225" cy="412750"/>
            <a:chOff x="1111" y="3249"/>
            <a:chExt cx="1134" cy="260"/>
          </a:xfrm>
        </p:grpSpPr>
        <p:sp>
          <p:nvSpPr>
            <p:cNvPr id="54558" name=""/>
            <p:cNvSpPr/>
            <p:nvPr/>
          </p:nvSpPr>
          <p:spPr>
            <a:xfrm>
              <a:off x="1202" y="3302"/>
              <a:ext cx="952" cy="181"/>
            </a:xfrm>
            <a:prstGeom prst="wedgeRoundRectCallout">
              <a:avLst>
                <a:gd name="adj1" fmla="val 98111"/>
                <a:gd name="adj2" fmla="val 61051"/>
                <a:gd name="adj3" fmla="val 16667"/>
              </a:avLst>
            </a:prstGeom>
            <a:solidFill>
              <a:srgbClr val="FFFFE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54548" name=""/>
            <p:cNvSpPr/>
            <p:nvPr/>
          </p:nvSpPr>
          <p:spPr>
            <a:xfrm>
              <a:off x="1110" y="3249"/>
              <a:ext cx="1135"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000" b="1">
                  <a:solidFill>
                    <a:srgbClr val="000000"/>
                  </a:solidFill>
                  <a:latin typeface="Arial"/>
                  <a:ea typeface="方正姚体"/>
                </a:rPr>
                <a:t>五位有效数字</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grpSp>
        <p:nvGrpSpPr>
          <p:cNvPr id="54562" name=""/>
          <p:cNvGrpSpPr/>
          <p:nvPr/>
        </p:nvGrpSpPr>
        <p:grpSpPr>
          <a:xfrm>
            <a:off x="5724525" y="5157788"/>
            <a:ext cx="1152525" cy="396875"/>
            <a:chOff x="3606" y="3249"/>
            <a:chExt cx="726" cy="250"/>
          </a:xfrm>
        </p:grpSpPr>
        <p:sp>
          <p:nvSpPr>
            <p:cNvPr id="54561" name=""/>
            <p:cNvSpPr/>
            <p:nvPr/>
          </p:nvSpPr>
          <p:spPr>
            <a:xfrm>
              <a:off x="3718" y="3286"/>
              <a:ext cx="499" cy="181"/>
            </a:xfrm>
            <a:prstGeom prst="wedgeRoundRectCallout">
              <a:avLst>
                <a:gd name="adj1" fmla="val -176454"/>
                <a:gd name="adj2" fmla="val 74861"/>
                <a:gd name="adj3" fmla="val 16667"/>
              </a:avLst>
            </a:prstGeom>
            <a:solidFill>
              <a:srgbClr val="FFFFE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54549" name=""/>
            <p:cNvSpPr/>
            <p:nvPr/>
          </p:nvSpPr>
          <p:spPr>
            <a:xfrm>
              <a:off x="3606" y="3249"/>
              <a:ext cx="727"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000" b="1">
                  <a:solidFill>
                    <a:srgbClr val="000000"/>
                  </a:solidFill>
                  <a:latin typeface="Arial"/>
                  <a:ea typeface="方正姚体"/>
                </a:rPr>
                <a:t>可疑数 </a:t>
              </a:r>
              <a:endParaRPr lang="zh-CN" altLang="en-US" sz="2000" b="1">
                <a:solidFill>
                  <a:srgbClr val="000000"/>
                </a:solidFill>
                <a:latin typeface="Arial"/>
                <a:ea typeface="方正姚体"/>
              </a:endParaRPr>
            </a:p>
          </p:txBody>
        </p:sp>
      </p:grpSp>
      <p:cxnSp>
        <p:nvCxnSpPr>
          <p:cNvPr id="54556" name=""/>
          <p:cNvCxnSpPr/>
          <p:nvPr/>
        </p:nvCxnSpPr>
        <p:spPr>
          <a:xfrm flipH="1">
            <a:off x="2941638" y="5734050"/>
            <a:ext cx="1655762" cy="215900"/>
          </a:xfrm>
          <a:prstGeom prst="line">
            <a:avLst/>
          </a:prstGeom>
          <a:noFill/>
          <a:ln w="38100">
            <a:solidFill>
              <a:srgbClr val="FF00FF"/>
            </a:solidFill>
            <a:miter lim="800000"/>
            <a:tailEnd type="triangle"/>
          </a:ln>
        </p:spPr>
      </p:cxnSp>
      <p:cxnSp>
        <p:nvCxnSpPr>
          <p:cNvPr id="54557" name=""/>
          <p:cNvCxnSpPr/>
          <p:nvPr/>
        </p:nvCxnSpPr>
        <p:spPr>
          <a:xfrm>
            <a:off x="4643438" y="5734050"/>
            <a:ext cx="1728788" cy="215900"/>
          </a:xfrm>
          <a:prstGeom prst="line">
            <a:avLst/>
          </a:prstGeom>
          <a:noFill/>
          <a:ln w="38100">
            <a:solidFill>
              <a:srgbClr val="FF00FF"/>
            </a:solidFill>
            <a:miter lim="800000"/>
            <a:tailEnd type="triangle"/>
          </a:ln>
        </p:spPr>
      </p:cxnSp>
      <p:grpSp>
        <p:nvGrpSpPr>
          <p:cNvPr id="54567" name=""/>
          <p:cNvGrpSpPr/>
          <p:nvPr/>
        </p:nvGrpSpPr>
        <p:grpSpPr>
          <a:xfrm>
            <a:off x="4813300" y="5419725"/>
            <a:ext cx="177800" cy="288925"/>
            <a:chOff x="3040" y="3430"/>
            <a:chExt cx="92" cy="136"/>
          </a:xfrm>
        </p:grpSpPr>
        <p:cxnSp>
          <p:nvCxnSpPr>
            <p:cNvPr id="54563" name=""/>
            <p:cNvCxnSpPr/>
            <p:nvPr/>
          </p:nvCxnSpPr>
          <p:spPr>
            <a:xfrm>
              <a:off x="3040" y="3566"/>
              <a:ext cx="91" cy="0"/>
            </a:xfrm>
            <a:prstGeom prst="line">
              <a:avLst/>
            </a:prstGeom>
            <a:noFill/>
            <a:ln w="28575">
              <a:solidFill>
                <a:srgbClr val="FFFF00"/>
              </a:solidFill>
              <a:miter lim="800000"/>
            </a:ln>
          </p:spPr>
        </p:cxnSp>
        <p:cxnSp>
          <p:nvCxnSpPr>
            <p:cNvPr id="54564" name=""/>
            <p:cNvCxnSpPr/>
            <p:nvPr/>
          </p:nvCxnSpPr>
          <p:spPr>
            <a:xfrm flipH="1">
              <a:off x="3041" y="3430"/>
              <a:ext cx="0" cy="136"/>
            </a:xfrm>
            <a:prstGeom prst="line">
              <a:avLst/>
            </a:prstGeom>
            <a:noFill/>
            <a:ln w="28575">
              <a:solidFill>
                <a:srgbClr val="FFFF00"/>
              </a:solidFill>
              <a:miter lim="800000"/>
            </a:ln>
          </p:spPr>
        </p:cxnSp>
        <p:cxnSp>
          <p:nvCxnSpPr>
            <p:cNvPr id="54565" name=""/>
            <p:cNvCxnSpPr/>
            <p:nvPr/>
          </p:nvCxnSpPr>
          <p:spPr>
            <a:xfrm>
              <a:off x="3041" y="3430"/>
              <a:ext cx="91" cy="0"/>
            </a:xfrm>
            <a:prstGeom prst="line">
              <a:avLst/>
            </a:prstGeom>
            <a:noFill/>
            <a:ln w="28575">
              <a:solidFill>
                <a:srgbClr val="FFFF00"/>
              </a:solidFill>
              <a:miter lim="800000"/>
            </a:ln>
          </p:spPr>
        </p:cxnSp>
        <p:cxnSp>
          <p:nvCxnSpPr>
            <p:cNvPr id="54566" name=""/>
            <p:cNvCxnSpPr/>
            <p:nvPr/>
          </p:nvCxnSpPr>
          <p:spPr>
            <a:xfrm flipH="1">
              <a:off x="3131" y="3430"/>
              <a:ext cx="0" cy="136"/>
            </a:xfrm>
            <a:prstGeom prst="line">
              <a:avLst/>
            </a:prstGeom>
            <a:noFill/>
            <a:ln w="28575">
              <a:solidFill>
                <a:srgbClr val="FFFF00"/>
              </a:solidFill>
              <a:miter lim="800000"/>
            </a:ln>
          </p:spPr>
        </p:cxnSp>
      </p:grpSp>
      <p:grpSp>
        <p:nvGrpSpPr>
          <p:cNvPr id="54571" name=""/>
          <p:cNvGrpSpPr/>
          <p:nvPr/>
        </p:nvGrpSpPr>
        <p:grpSpPr>
          <a:xfrm>
            <a:off x="6443662" y="2624138"/>
            <a:ext cx="2520950" cy="720725"/>
            <a:chOff x="4014" y="1653"/>
            <a:chExt cx="1588" cy="454"/>
          </a:xfrm>
        </p:grpSpPr>
        <p:sp>
          <p:nvSpPr>
            <p:cNvPr id="54570" name=""/>
            <p:cNvSpPr/>
            <p:nvPr/>
          </p:nvSpPr>
          <p:spPr>
            <a:xfrm>
              <a:off x="4126" y="1653"/>
              <a:ext cx="1361" cy="454"/>
            </a:xfrm>
            <a:prstGeom prst="roundRect">
              <a:avLst>
                <a:gd name="adj" fmla="val 16667"/>
              </a:avLst>
            </a:prstGeom>
            <a:solidFill>
              <a:srgbClr val="FFFFE7"/>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568" name=""/>
            <p:cNvSpPr/>
            <p:nvPr/>
          </p:nvSpPr>
          <p:spPr>
            <a:xfrm>
              <a:off x="4013" y="1661"/>
              <a:ext cx="1590"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el-GR" altLang="zh-CN" sz="2200" b="1">
                  <a:solidFill>
                    <a:srgbClr val="000000"/>
                  </a:solidFill>
                  <a:ea typeface="方正姚体"/>
                </a:rPr>
                <a:t>64.72</a:t>
              </a:r>
              <a:r>
                <a:rPr lang="zh-CN" altLang="el-GR" sz="2200" b="1">
                  <a:solidFill>
                    <a:srgbClr val="000000"/>
                  </a:solidFill>
                  <a:ea typeface="方正姚体"/>
                </a:rPr>
                <a:t>、</a:t>
              </a:r>
              <a:r>
                <a:rPr lang="el-GR" altLang="zh-CN" sz="2200" b="1">
                  <a:solidFill>
                    <a:srgbClr val="000000"/>
                  </a:solidFill>
                  <a:ea typeface="方正姚体"/>
                </a:rPr>
                <a:t>6.472</a:t>
              </a:r>
              <a:r>
                <a:rPr lang="zh-CN" altLang="el-GR" sz="2200" b="1">
                  <a:solidFill>
                    <a:srgbClr val="000000"/>
                  </a:solidFill>
                  <a:ea typeface="方正姚体"/>
                </a:rPr>
                <a:t>、</a:t>
              </a:r>
              <a:r>
                <a:rPr lang="el-GR" altLang="zh-CN" sz="2200" b="1">
                  <a:solidFill>
                    <a:srgbClr val="000000"/>
                  </a:solidFill>
                  <a:ea typeface="方正姚体"/>
                </a:rPr>
                <a:t>0.6472</a:t>
              </a:r>
              <a:r>
                <a:rPr lang="zh-CN" altLang="el-GR" sz="2200" b="1">
                  <a:solidFill>
                    <a:srgbClr val="000000"/>
                  </a:solidFill>
                  <a:ea typeface="方正姚体"/>
                </a:rPr>
                <a:t>和</a:t>
              </a:r>
              <a:r>
                <a:rPr lang="el-GR" altLang="zh-CN" sz="2200" b="1">
                  <a:solidFill>
                    <a:srgbClr val="000000"/>
                  </a:solidFill>
                  <a:ea typeface="方正姚体"/>
                </a:rPr>
                <a:t>0.06472 </a:t>
              </a:r>
              <a:endParaRPr lang="zh-CN" altLang="en-US" sz="2200" b="1">
                <a:solidFill>
                  <a:srgbClr val="000000"/>
                </a:solidFill>
                <a:ea typeface="方正姚体"/>
              </a:endParaRPr>
            </a:p>
          </p:txBody>
        </p:sp>
      </p:grpSp>
      <p:grpSp>
        <p:nvGrpSpPr>
          <p:cNvPr id="54573" name=""/>
          <p:cNvGrpSpPr/>
          <p:nvPr/>
        </p:nvGrpSpPr>
        <p:grpSpPr>
          <a:xfrm>
            <a:off x="7032625" y="4005262"/>
            <a:ext cx="1368425" cy="792162"/>
            <a:chOff x="4377" y="2371"/>
            <a:chExt cx="862" cy="499"/>
          </a:xfrm>
        </p:grpSpPr>
        <p:sp>
          <p:nvSpPr>
            <p:cNvPr id="54572" name=""/>
            <p:cNvSpPr/>
            <p:nvPr/>
          </p:nvSpPr>
          <p:spPr>
            <a:xfrm>
              <a:off x="4422" y="2371"/>
              <a:ext cx="771" cy="499"/>
            </a:xfrm>
            <a:prstGeom prst="rect">
              <a:avLst/>
            </a:prstGeom>
            <a:solidFill>
              <a:schemeClr val="tx2"/>
            </a:solidFill>
            <a:ln w="28575">
              <a:solidFill>
                <a:srgbClr val="00FFFF"/>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569" name=""/>
            <p:cNvSpPr/>
            <p:nvPr/>
          </p:nvSpPr>
          <p:spPr>
            <a:xfrm>
              <a:off x="4377" y="2387"/>
              <a:ext cx="863"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l-GR" sz="2200" b="1">
                  <a:solidFill>
                    <a:srgbClr val="000000"/>
                  </a:solidFill>
                  <a:ea typeface="方正姚体"/>
                </a:rPr>
                <a:t>均为四位有效数字 </a:t>
              </a:r>
              <a:endParaRPr lang="zh-CN" altLang="en-US" sz="2200" b="1">
                <a:solidFill>
                  <a:srgbClr val="000000"/>
                </a:solidFill>
                <a:ea typeface="方正姚体"/>
              </a:endParaRPr>
            </a:p>
          </p:txBody>
        </p:sp>
      </p:grpSp>
      <p:sp>
        <p:nvSpPr>
          <p:cNvPr id="54574" name=""/>
          <p:cNvSpPr/>
          <p:nvPr/>
        </p:nvSpPr>
        <p:spPr>
          <a:xfrm rot="5400000">
            <a:off x="7428706" y="3550444"/>
            <a:ext cx="563562" cy="203200"/>
          </a:xfrm>
          <a:prstGeom prst="notchedRightArrow">
            <a:avLst>
              <a:gd name="adj1" fmla="val 50000"/>
              <a:gd name="adj2" fmla="val 69336"/>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54575" name=""/>
          <p:cNvGrpSpPr/>
          <p:nvPr/>
        </p:nvGrpSpPr>
        <p:grpSpPr>
          <a:xfrm>
            <a:off x="1271588" y="-100012"/>
            <a:ext cx="6845300" cy="2000250"/>
            <a:chOff x="801" y="-63"/>
            <a:chExt cx="4312" cy="1260"/>
          </a:xfrm>
        </p:grpSpPr>
        <p:grpSp>
          <p:nvGrpSpPr>
            <p:cNvPr id="54576" name=""/>
            <p:cNvGrpSpPr/>
            <p:nvPr/>
          </p:nvGrpSpPr>
          <p:grpSpPr>
            <a:xfrm>
              <a:off x="2368" y="789"/>
              <a:ext cx="1027" cy="408"/>
              <a:chOff x="2352" y="789"/>
              <a:chExt cx="1027" cy="408"/>
            </a:xfrm>
          </p:grpSpPr>
          <p:sp>
            <p:nvSpPr>
              <p:cNvPr id="54577"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4578"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54579" name=""/>
            <p:cNvGrpSpPr/>
            <p:nvPr/>
          </p:nvGrpSpPr>
          <p:grpSpPr>
            <a:xfrm>
              <a:off x="801" y="-63"/>
              <a:ext cx="4312" cy="832"/>
              <a:chOff x="801" y="-63"/>
              <a:chExt cx="4312" cy="832"/>
            </a:xfrm>
          </p:grpSpPr>
          <p:sp>
            <p:nvSpPr>
              <p:cNvPr id="54580"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54581"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sp>
        <p:nvSpPr>
          <p:cNvPr id="54582" name="Date Placeholder 1"/>
          <p:cNvSpPr>
            <a:spLocks noGrp="1"/>
          </p:cNvSpPr>
          <p:nvPr>
            <p:ph type="dt" sz="half"/>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additive="base">
                                        <p:cTn id="6" dur="1" fill="hold">
                                          <p:stCondLst>
                                            <p:cond delay="0"/>
                                          </p:stCondLst>
                                        </p:cTn>
                                        <p:tgtEl>
                                          <p:spTgt spid="54465"/>
                                        </p:tgtEl>
                                        <p:attrNameLst>
                                          <p:attrName>style.visibility</p:attrName>
                                        </p:attrNameLst>
                                      </p:cBhvr>
                                      <p:to>
                                        <p:strVal val="visible"/>
                                      </p:to>
                                    </p:set>
                                    <p:animEffect transition="in" filter="wipe(up)">
                                      <p:cBhvr additive="base">
                                        <p:cTn id="7" dur="500"/>
                                        <p:tgtEl>
                                          <p:spTgt spid="54465"/>
                                        </p:tgtEl>
                                      </p:cBhvr>
                                    </p:animEffect>
                                  </p:childTnLst>
                                </p:cTn>
                              </p:par>
                            </p:childTnLst>
                          </p:cTn>
                        </p:par>
                        <p:par>
                          <p:cTn id="8" fill="hold" nodeType="afterGroup">
                            <p:stCondLst>
                              <p:cond delay="500"/>
                            </p:stCondLst>
                            <p:childTnLst>
                              <p:par>
                                <p:cTn id="9" presetID="20" presetClass="entr" presetSubtype="0" dur="500" fill="hold" nodeType="afterEffect">
                                  <p:stCondLst>
                                    <p:cond delay="500"/>
                                  </p:stCondLst>
                                  <p:childTnLst>
                                    <p:set>
                                      <p:cBhvr additive="base">
                                        <p:cTn id="10" dur="1" fill="hold">
                                          <p:stCondLst>
                                            <p:cond delay="0"/>
                                          </p:stCondLst>
                                        </p:cTn>
                                        <p:tgtEl>
                                          <p:spTgt spid="54469"/>
                                        </p:tgtEl>
                                        <p:attrNameLst>
                                          <p:attrName>style.visibility</p:attrName>
                                        </p:attrNameLst>
                                      </p:cBhvr>
                                      <p:to>
                                        <p:strVal val="visible"/>
                                      </p:to>
                                    </p:set>
                                    <p:animEffect transition="in" filter="wedge">
                                      <p:cBhvr additive="base">
                                        <p:cTn id="11" dur="500"/>
                                        <p:tgtEl>
                                          <p:spTgt spid="54469"/>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22" presetClass="entr" presetSubtype="1" dur="500" fill="hold" nodeType="clickEffect">
                                  <p:stCondLst>
                                    <p:cond delay="0"/>
                                  </p:stCondLst>
                                  <p:childTnLst>
                                    <p:set>
                                      <p:cBhvr additive="base">
                                        <p:cTn id="15" dur="1" fill="hold">
                                          <p:stCondLst>
                                            <p:cond delay="0"/>
                                          </p:stCondLst>
                                        </p:cTn>
                                        <p:tgtEl>
                                          <p:spTgt spid="54538"/>
                                        </p:tgtEl>
                                        <p:attrNameLst>
                                          <p:attrName>style.visibility</p:attrName>
                                        </p:attrNameLst>
                                      </p:cBhvr>
                                      <p:to>
                                        <p:strVal val="visible"/>
                                      </p:to>
                                    </p:set>
                                    <p:animEffect transition="in" filter="wipe(up)">
                                      <p:cBhvr additive="base">
                                        <p:cTn id="16" dur="500"/>
                                        <p:tgtEl>
                                          <p:spTgt spid="54538"/>
                                        </p:tgtEl>
                                      </p:cBhvr>
                                    </p:animEffect>
                                  </p:childTnLst>
                                </p:cTn>
                              </p:par>
                            </p:childTnLst>
                          </p:cTn>
                        </p:par>
                        <p:par>
                          <p:cTn id="17" fill="hold" nodeType="afterGroup">
                            <p:stCondLst>
                              <p:cond delay="500"/>
                            </p:stCondLst>
                            <p:childTnLst>
                              <p:par>
                                <p:cTn id="18" presetID="3" presetClass="entr" presetSubtype="5" dur="500" fill="hold" nodeType="afterEffect">
                                  <p:stCondLst>
                                    <p:cond delay="500"/>
                                  </p:stCondLst>
                                  <p:childTnLst>
                                    <p:set>
                                      <p:cBhvr additive="base">
                                        <p:cTn id="19" dur="1" fill="hold">
                                          <p:stCondLst>
                                            <p:cond delay="0"/>
                                          </p:stCondLst>
                                        </p:cTn>
                                        <p:tgtEl>
                                          <p:spTgt spid="54537"/>
                                        </p:tgtEl>
                                        <p:attrNameLst>
                                          <p:attrName>style.visibility</p:attrName>
                                        </p:attrNameLst>
                                      </p:cBhvr>
                                      <p:to>
                                        <p:strVal val="visible"/>
                                      </p:to>
                                    </p:set>
                                    <p:animEffect transition="in" filter="blinds(vertical)">
                                      <p:cBhvr additive="base">
                                        <p:cTn id="20" dur="500"/>
                                        <p:tgtEl>
                                          <p:spTgt spid="54537"/>
                                        </p:tgtEl>
                                      </p:cBhvr>
                                    </p:animEffect>
                                  </p:childTnLst>
                                </p:cTn>
                              </p:par>
                            </p:childTnLst>
                          </p:cTn>
                        </p:par>
                      </p:childTnLst>
                    </p:cTn>
                  </p:par>
                  <p:par>
                    <p:cTn id="21" fill="hold" nodeType="clickPar">
                      <p:stCondLst>
                        <p:cond delay="indefinite"/>
                        <p:cond evt="onBegin" delay="0">
                          <p:tn val="20"/>
                        </p:cond>
                      </p:stCondLst>
                      <p:childTnLst>
                        <p:par>
                          <p:cTn id="22" fill="hold" nodeType="afterGroup">
                            <p:stCondLst>
                              <p:cond delay="0"/>
                            </p:stCondLst>
                            <p:childTnLst>
                              <p:par>
                                <p:cTn id="23" presetID="14" presetClass="entr" presetSubtype="10" dur="500" fill="hold" nodeType="clickEffect">
                                  <p:stCondLst>
                                    <p:cond delay="0"/>
                                  </p:stCondLst>
                                  <p:childTnLst>
                                    <p:set>
                                      <p:cBhvr additive="base">
                                        <p:cTn id="24" dur="1" fill="hold">
                                          <p:stCondLst>
                                            <p:cond delay="0"/>
                                          </p:stCondLst>
                                        </p:cTn>
                                        <p:tgtEl>
                                          <p:spTgt spid="54516"/>
                                        </p:tgtEl>
                                        <p:attrNameLst>
                                          <p:attrName>style.visibility</p:attrName>
                                        </p:attrNameLst>
                                      </p:cBhvr>
                                      <p:to>
                                        <p:strVal val="visible"/>
                                      </p:to>
                                    </p:set>
                                    <p:animEffect transition="in" filter="randombar(horizontal)">
                                      <p:cBhvr additive="base">
                                        <p:cTn id="25" dur="500"/>
                                        <p:tgtEl>
                                          <p:spTgt spid="54516"/>
                                        </p:tgtEl>
                                      </p:cBhvr>
                                    </p:animEffect>
                                  </p:childTnLst>
                                </p:cTn>
                              </p:par>
                            </p:childTnLst>
                          </p:cTn>
                        </p:par>
                        <p:par>
                          <p:cTn id="26" fill="hold" nodeType="afterGroup">
                            <p:stCondLst>
                              <p:cond delay="500"/>
                            </p:stCondLst>
                            <p:childTnLst>
                              <p:par>
                                <p:cTn id="27" presetID="17" presetClass="entr" presetSubtype="10" dur="500" fill="hold" nodeType="afterEffect">
                                  <p:stCondLst>
                                    <p:cond delay="500"/>
                                  </p:stCondLst>
                                  <p:childTnLst>
                                    <p:set>
                                      <p:cBhvr additive="base">
                                        <p:cTn id="28" dur="1" fill="hold">
                                          <p:stCondLst>
                                            <p:cond delay="0"/>
                                          </p:stCondLst>
                                        </p:cTn>
                                        <p:tgtEl>
                                          <p:spTgt spid="54478"/>
                                        </p:tgtEl>
                                        <p:attrNameLst>
                                          <p:attrName>style.visibility</p:attrName>
                                        </p:attrNameLst>
                                      </p:cBhvr>
                                      <p:to>
                                        <p:strVal val="visible"/>
                                      </p:to>
                                    </p:set>
                                    <p:anim calcmode="lin" valueType="num">
                                      <p:cBhvr additive="base">
                                        <p:cTn id="29" dur="500" fill="hold"/>
                                        <p:tgtEl>
                                          <p:spTgt spid="54478"/>
                                        </p:tgtEl>
                                        <p:attrNameLst>
                                          <p:attrName>ppt_w</p:attrName>
                                        </p:attrNameLst>
                                      </p:cBhvr>
                                      <p:tavLst>
                                        <p:tav tm="0">
                                          <p:val>
                                            <p:fltVal val="0"/>
                                          </p:val>
                                        </p:tav>
                                        <p:tav tm="100000">
                                          <p:val>
                                            <p:strVal val="#ppt_w"/>
                                          </p:val>
                                        </p:tav>
                                      </p:tavLst>
                                    </p:anim>
                                    <p:anim calcmode="lin" valueType="num">
                                      <p:cBhvr additive="base">
                                        <p:cTn id="30" dur="500" fill="hold"/>
                                        <p:tgtEl>
                                          <p:spTgt spid="54478"/>
                                        </p:tgtEl>
                                        <p:attrNameLst>
                                          <p:attrName>ppt_h</p:attrName>
                                        </p:attrNameLst>
                                      </p:cBhvr>
                                      <p:tavLst>
                                        <p:tav tm="0">
                                          <p:val>
                                            <p:strVal val="#ppt_h"/>
                                          </p:val>
                                        </p:tav>
                                        <p:tav tm="100000">
                                          <p:val>
                                            <p:strVal val="#ppt_h"/>
                                          </p:val>
                                        </p:tav>
                                      </p:tavLst>
                                    </p:anim>
                                  </p:childTnLst>
                                </p:cTn>
                              </p:par>
                            </p:childTnLst>
                          </p:cTn>
                        </p:par>
                        <p:par>
                          <p:cTn id="31" fill="hold" nodeType="afterGroup">
                            <p:stCondLst>
                              <p:cond delay="1500"/>
                            </p:stCondLst>
                            <p:childTnLst>
                              <p:par>
                                <p:cTn id="32" presetID="14" presetClass="entr" presetSubtype="10" dur="500" fill="hold" nodeType="afterEffect">
                                  <p:stCondLst>
                                    <p:cond delay="1000"/>
                                  </p:stCondLst>
                                  <p:childTnLst>
                                    <p:set>
                                      <p:cBhvr additive="base">
                                        <p:cTn id="33" dur="1" fill="hold">
                                          <p:stCondLst>
                                            <p:cond delay="0"/>
                                          </p:stCondLst>
                                        </p:cTn>
                                        <p:tgtEl>
                                          <p:spTgt spid="54517"/>
                                        </p:tgtEl>
                                        <p:attrNameLst>
                                          <p:attrName>style.visibility</p:attrName>
                                        </p:attrNameLst>
                                      </p:cBhvr>
                                      <p:to>
                                        <p:strVal val="visible"/>
                                      </p:to>
                                    </p:set>
                                    <p:animEffect transition="in" filter="randombar(horizontal)">
                                      <p:cBhvr additive="base">
                                        <p:cTn id="34" dur="500"/>
                                        <p:tgtEl>
                                          <p:spTgt spid="54517"/>
                                        </p:tgtEl>
                                      </p:cBhvr>
                                    </p:animEffect>
                                  </p:childTnLst>
                                </p:cTn>
                              </p:par>
                            </p:childTnLst>
                          </p:cTn>
                        </p:par>
                        <p:par>
                          <p:cTn id="35" fill="hold" nodeType="afterGroup">
                            <p:stCondLst>
                              <p:cond delay="3000"/>
                            </p:stCondLst>
                            <p:childTnLst>
                              <p:par>
                                <p:cTn id="36" presetID="5" presetClass="entr" presetSubtype="10" dur="500" fill="hold" nodeType="afterEffect">
                                  <p:stCondLst>
                                    <p:cond delay="1500"/>
                                  </p:stCondLst>
                                  <p:childTnLst>
                                    <p:set>
                                      <p:cBhvr additive="base">
                                        <p:cTn id="37" dur="1" fill="hold">
                                          <p:stCondLst>
                                            <p:cond delay="0"/>
                                          </p:stCondLst>
                                        </p:cTn>
                                        <p:tgtEl>
                                          <p:spTgt spid="54481"/>
                                        </p:tgtEl>
                                        <p:attrNameLst>
                                          <p:attrName>style.visibility</p:attrName>
                                        </p:attrNameLst>
                                      </p:cBhvr>
                                      <p:to>
                                        <p:strVal val="visible"/>
                                      </p:to>
                                    </p:set>
                                    <p:animEffect transition="in" filter="checkerboard(across)">
                                      <p:cBhvr additive="base">
                                        <p:cTn id="38" dur="500"/>
                                        <p:tgtEl>
                                          <p:spTgt spid="54481"/>
                                        </p:tgtEl>
                                      </p:cBhvr>
                                    </p:animEffect>
                                  </p:childTnLst>
                                </p:cTn>
                              </p:par>
                            </p:childTnLst>
                          </p:cTn>
                        </p:par>
                      </p:childTnLst>
                    </p:cTn>
                  </p:par>
                  <p:par>
                    <p:cTn id="39" fill="hold" nodeType="clickPar">
                      <p:stCondLst>
                        <p:cond delay="indefinite"/>
                        <p:cond evt="onBegin" delay="0">
                          <p:tn val="38"/>
                        </p:cond>
                      </p:stCondLst>
                      <p:childTnLst>
                        <p:par>
                          <p:cTn id="40" fill="hold" nodeType="afterGroup">
                            <p:stCondLst>
                              <p:cond delay="0"/>
                            </p:stCondLst>
                            <p:childTnLst>
                              <p:par>
                                <p:cTn id="41" presetID="18" presetClass="entr" presetSubtype="6" dur="500" fill="hold" nodeType="clickEffect">
                                  <p:stCondLst>
                                    <p:cond delay="0"/>
                                  </p:stCondLst>
                                  <p:childTnLst>
                                    <p:set>
                                      <p:cBhvr additive="base">
                                        <p:cTn id="42" dur="1" fill="hold">
                                          <p:stCondLst>
                                            <p:cond delay="0"/>
                                          </p:stCondLst>
                                        </p:cTn>
                                        <p:tgtEl>
                                          <p:spTgt spid="54544"/>
                                        </p:tgtEl>
                                        <p:attrNameLst>
                                          <p:attrName>style.visibility</p:attrName>
                                        </p:attrNameLst>
                                      </p:cBhvr>
                                      <p:to>
                                        <p:strVal val="visible"/>
                                      </p:to>
                                    </p:set>
                                    <p:animEffect transition="in" filter="strips(downRight)">
                                      <p:cBhvr additive="base">
                                        <p:cTn id="43" dur="500"/>
                                        <p:tgtEl>
                                          <p:spTgt spid="54544"/>
                                        </p:tgtEl>
                                      </p:cBhvr>
                                    </p:animEffect>
                                  </p:childTnLst>
                                </p:cTn>
                              </p:par>
                            </p:childTnLst>
                          </p:cTn>
                        </p:par>
                      </p:childTnLst>
                    </p:cTn>
                  </p:par>
                  <p:par>
                    <p:cTn id="44" fill="hold" nodeType="clickPar">
                      <p:stCondLst>
                        <p:cond delay="indefinite"/>
                        <p:cond evt="onBegin" delay="0">
                          <p:tn val="43"/>
                        </p:cond>
                      </p:stCondLst>
                      <p:childTnLst>
                        <p:par>
                          <p:cTn id="45" fill="hold" nodeType="afterGroup">
                            <p:stCondLst>
                              <p:cond delay="0"/>
                            </p:stCondLst>
                            <p:childTnLst>
                              <p:par>
                                <p:cTn id="46" presetID="23" presetClass="entr" presetSubtype="16" dur="500" fill="hold" nodeType="clickEffect">
                                  <p:stCondLst>
                                    <p:cond delay="0"/>
                                  </p:stCondLst>
                                  <p:childTnLst>
                                    <p:set>
                                      <p:cBhvr additive="base">
                                        <p:cTn id="47" dur="1" fill="hold">
                                          <p:stCondLst>
                                            <p:cond delay="0"/>
                                          </p:stCondLst>
                                        </p:cTn>
                                        <p:tgtEl>
                                          <p:spTgt spid="54551"/>
                                        </p:tgtEl>
                                        <p:attrNameLst>
                                          <p:attrName>style.visibility</p:attrName>
                                        </p:attrNameLst>
                                      </p:cBhvr>
                                      <p:to>
                                        <p:strVal val="visible"/>
                                      </p:to>
                                    </p:set>
                                    <p:anim calcmode="lin" valueType="num">
                                      <p:cBhvr additive="base">
                                        <p:cTn id="48" dur="500" fill="hold"/>
                                        <p:tgtEl>
                                          <p:spTgt spid="54551"/>
                                        </p:tgtEl>
                                        <p:attrNameLst>
                                          <p:attrName>ppt_w</p:attrName>
                                        </p:attrNameLst>
                                      </p:cBhvr>
                                      <p:tavLst>
                                        <p:tav tm="0">
                                          <p:val>
                                            <p:fltVal val="0"/>
                                          </p:val>
                                        </p:tav>
                                        <p:tav tm="100000">
                                          <p:val>
                                            <p:strVal val="#ppt_w"/>
                                          </p:val>
                                        </p:tav>
                                      </p:tavLst>
                                    </p:anim>
                                    <p:anim calcmode="lin" valueType="num">
                                      <p:cBhvr additive="base">
                                        <p:cTn id="49" dur="500" fill="hold"/>
                                        <p:tgtEl>
                                          <p:spTgt spid="54551"/>
                                        </p:tgtEl>
                                        <p:attrNameLst>
                                          <p:attrName>ppt_h</p:attrName>
                                        </p:attrNameLst>
                                      </p:cBhvr>
                                      <p:tavLst>
                                        <p:tav tm="0">
                                          <p:val>
                                            <p:fltVal val="0"/>
                                          </p:val>
                                        </p:tav>
                                        <p:tav tm="100000">
                                          <p:val>
                                            <p:strVal val="#ppt_h"/>
                                          </p:val>
                                        </p:tav>
                                      </p:tavLst>
                                    </p:anim>
                                  </p:childTnLst>
                                </p:cTn>
                              </p:par>
                            </p:childTnLst>
                          </p:cTn>
                        </p:par>
                      </p:childTnLst>
                    </p:cTn>
                  </p:par>
                  <p:par>
                    <p:cTn id="50" fill="hold" nodeType="clickPar">
                      <p:stCondLst>
                        <p:cond delay="indefinite"/>
                        <p:cond evt="onBegin" delay="0">
                          <p:tn val="49"/>
                        </p:cond>
                      </p:stCondLst>
                      <p:childTnLst>
                        <p:par>
                          <p:cTn id="51" fill="hold" nodeType="afterGroup">
                            <p:stCondLst>
                              <p:cond delay="0"/>
                            </p:stCondLst>
                            <p:childTnLst>
                              <p:par>
                                <p:cTn id="52" presetID="18" presetClass="entr" presetSubtype="12" dur="500" fill="hold" nodeType="clickEffect">
                                  <p:stCondLst>
                                    <p:cond delay="0"/>
                                  </p:stCondLst>
                                  <p:childTnLst>
                                    <p:set>
                                      <p:cBhvr additive="base">
                                        <p:cTn id="53" dur="1" fill="hold">
                                          <p:stCondLst>
                                            <p:cond delay="0"/>
                                          </p:stCondLst>
                                        </p:cTn>
                                        <p:tgtEl>
                                          <p:spTgt spid="54556"/>
                                        </p:tgtEl>
                                        <p:attrNameLst>
                                          <p:attrName>style.visibility</p:attrName>
                                        </p:attrNameLst>
                                      </p:cBhvr>
                                      <p:to>
                                        <p:strVal val="visible"/>
                                      </p:to>
                                    </p:set>
                                    <p:animEffect transition="in" filter="strips(downLeft)">
                                      <p:cBhvr additive="base">
                                        <p:cTn id="54" dur="500"/>
                                        <p:tgtEl>
                                          <p:spTgt spid="54556"/>
                                        </p:tgtEl>
                                      </p:cBhvr>
                                    </p:animEffect>
                                  </p:childTnLst>
                                </p:cTn>
                              </p:par>
                            </p:childTnLst>
                          </p:cTn>
                        </p:par>
                        <p:par>
                          <p:cTn id="55" fill="hold" nodeType="afterGroup">
                            <p:stCondLst>
                              <p:cond delay="500"/>
                            </p:stCondLst>
                            <p:childTnLst>
                              <p:par>
                                <p:cTn id="56" presetID="16" presetClass="entr" presetSubtype="21" dur="500" fill="hold" nodeType="afterEffect">
                                  <p:stCondLst>
                                    <p:cond delay="500"/>
                                  </p:stCondLst>
                                  <p:childTnLst>
                                    <p:set>
                                      <p:cBhvr additive="base">
                                        <p:cTn id="57" dur="1" fill="hold">
                                          <p:stCondLst>
                                            <p:cond delay="0"/>
                                          </p:stCondLst>
                                        </p:cTn>
                                        <p:tgtEl>
                                          <p:spTgt spid="54553"/>
                                        </p:tgtEl>
                                        <p:attrNameLst>
                                          <p:attrName>style.visibility</p:attrName>
                                        </p:attrNameLst>
                                      </p:cBhvr>
                                      <p:to>
                                        <p:strVal val="visible"/>
                                      </p:to>
                                    </p:set>
                                    <p:animEffect transition="in" filter="barn(inVertical)">
                                      <p:cBhvr additive="base">
                                        <p:cTn id="58" dur="500"/>
                                        <p:tgtEl>
                                          <p:spTgt spid="54553"/>
                                        </p:tgtEl>
                                      </p:cBhvr>
                                    </p:animEffect>
                                  </p:childTnLst>
                                </p:cTn>
                              </p:par>
                            </p:childTnLst>
                          </p:cTn>
                        </p:par>
                        <p:par>
                          <p:cTn id="59" fill="hold" nodeType="afterGroup">
                            <p:stCondLst>
                              <p:cond delay="1500"/>
                            </p:stCondLst>
                            <p:childTnLst>
                              <p:par>
                                <p:cTn id="60" presetID="18" presetClass="entr" presetSubtype="6" dur="500" fill="hold" nodeType="afterEffect">
                                  <p:stCondLst>
                                    <p:cond delay="1000"/>
                                  </p:stCondLst>
                                  <p:childTnLst>
                                    <p:set>
                                      <p:cBhvr additive="base">
                                        <p:cTn id="61" dur="1" fill="hold">
                                          <p:stCondLst>
                                            <p:cond delay="0"/>
                                          </p:stCondLst>
                                        </p:cTn>
                                        <p:tgtEl>
                                          <p:spTgt spid="54557"/>
                                        </p:tgtEl>
                                        <p:attrNameLst>
                                          <p:attrName>style.visibility</p:attrName>
                                        </p:attrNameLst>
                                      </p:cBhvr>
                                      <p:to>
                                        <p:strVal val="visible"/>
                                      </p:to>
                                    </p:set>
                                    <p:animEffect transition="in" filter="strips(downRight)">
                                      <p:cBhvr additive="base">
                                        <p:cTn id="62" dur="500"/>
                                        <p:tgtEl>
                                          <p:spTgt spid="54557"/>
                                        </p:tgtEl>
                                      </p:cBhvr>
                                    </p:animEffect>
                                  </p:childTnLst>
                                </p:cTn>
                              </p:par>
                            </p:childTnLst>
                          </p:cTn>
                        </p:par>
                        <p:par>
                          <p:cTn id="63" fill="hold" nodeType="afterGroup">
                            <p:stCondLst>
                              <p:cond delay="3000"/>
                            </p:stCondLst>
                            <p:childTnLst>
                              <p:par>
                                <p:cTn id="64" presetID="16" presetClass="entr" presetSubtype="21" dur="500" fill="hold" nodeType="afterEffect">
                                  <p:stCondLst>
                                    <p:cond delay="1500"/>
                                  </p:stCondLst>
                                  <p:childTnLst>
                                    <p:set>
                                      <p:cBhvr additive="base">
                                        <p:cTn id="65" dur="1" fill="hold">
                                          <p:stCondLst>
                                            <p:cond delay="0"/>
                                          </p:stCondLst>
                                        </p:cTn>
                                        <p:tgtEl>
                                          <p:spTgt spid="54555"/>
                                        </p:tgtEl>
                                        <p:attrNameLst>
                                          <p:attrName>style.visibility</p:attrName>
                                        </p:attrNameLst>
                                      </p:cBhvr>
                                      <p:to>
                                        <p:strVal val="visible"/>
                                      </p:to>
                                    </p:set>
                                    <p:animEffect transition="in" filter="barn(inVertical)">
                                      <p:cBhvr additive="base">
                                        <p:cTn id="66" dur="500"/>
                                        <p:tgtEl>
                                          <p:spTgt spid="54555"/>
                                        </p:tgtEl>
                                      </p:cBhvr>
                                    </p:animEffect>
                                  </p:childTnLst>
                                </p:cTn>
                              </p:par>
                            </p:childTnLst>
                          </p:cTn>
                        </p:par>
                      </p:childTnLst>
                    </p:cTn>
                  </p:par>
                  <p:par>
                    <p:cTn id="67" fill="hold" nodeType="clickPar">
                      <p:stCondLst>
                        <p:cond delay="indefinite"/>
                        <p:cond evt="onBegin" delay="0">
                          <p:tn val="66"/>
                        </p:cond>
                      </p:stCondLst>
                      <p:childTnLst>
                        <p:par>
                          <p:cTn id="68" fill="hold" nodeType="afterGroup">
                            <p:stCondLst>
                              <p:cond delay="0"/>
                            </p:stCondLst>
                            <p:childTnLst>
                              <p:par>
                                <p:cTn id="69" presetID="18" presetClass="entr" presetSubtype="6" dur="500" fill="hold" nodeType="clickEffect">
                                  <p:stCondLst>
                                    <p:cond delay="0"/>
                                  </p:stCondLst>
                                  <p:childTnLst>
                                    <p:set>
                                      <p:cBhvr additive="base">
                                        <p:cTn id="70" dur="1" fill="hold">
                                          <p:stCondLst>
                                            <p:cond delay="0"/>
                                          </p:stCondLst>
                                        </p:cTn>
                                        <p:tgtEl>
                                          <p:spTgt spid="54560"/>
                                        </p:tgtEl>
                                        <p:attrNameLst>
                                          <p:attrName>style.visibility</p:attrName>
                                        </p:attrNameLst>
                                      </p:cBhvr>
                                      <p:to>
                                        <p:strVal val="visible"/>
                                      </p:to>
                                    </p:set>
                                    <p:animEffect transition="in" filter="strips(downRight)">
                                      <p:cBhvr additive="base">
                                        <p:cTn id="71" dur="500"/>
                                        <p:tgtEl>
                                          <p:spTgt spid="54560"/>
                                        </p:tgtEl>
                                      </p:cBhvr>
                                    </p:animEffect>
                                  </p:childTnLst>
                                </p:cTn>
                              </p:par>
                            </p:childTnLst>
                          </p:cTn>
                        </p:par>
                      </p:childTnLst>
                    </p:cTn>
                  </p:par>
                  <p:par>
                    <p:cTn id="72" fill="hold" nodeType="clickPar">
                      <p:stCondLst>
                        <p:cond delay="indefinite"/>
                        <p:cond evt="onBegin" delay="0">
                          <p:tn val="71"/>
                        </p:cond>
                      </p:stCondLst>
                      <p:childTnLst>
                        <p:par>
                          <p:cTn id="73" fill="hold" nodeType="afterGroup">
                            <p:stCondLst>
                              <p:cond delay="0"/>
                            </p:stCondLst>
                            <p:childTnLst>
                              <p:par>
                                <p:cTn id="74" presetID="23" presetClass="entr" presetSubtype="32" dur="500" fill="hold" nodeType="clickEffect">
                                  <p:stCondLst>
                                    <p:cond delay="0"/>
                                  </p:stCondLst>
                                  <p:childTnLst>
                                    <p:set>
                                      <p:cBhvr additive="base">
                                        <p:cTn id="75" dur="1" fill="hold">
                                          <p:stCondLst>
                                            <p:cond delay="0"/>
                                          </p:stCondLst>
                                        </p:cTn>
                                        <p:tgtEl>
                                          <p:spTgt spid="54567"/>
                                        </p:tgtEl>
                                        <p:attrNameLst>
                                          <p:attrName>style.visibility</p:attrName>
                                        </p:attrNameLst>
                                      </p:cBhvr>
                                      <p:to>
                                        <p:strVal val="visible"/>
                                      </p:to>
                                    </p:set>
                                    <p:anim calcmode="lin" valueType="num">
                                      <p:cBhvr additive="base">
                                        <p:cTn id="76" dur="500" fill="hold"/>
                                        <p:tgtEl>
                                          <p:spTgt spid="54567"/>
                                        </p:tgtEl>
                                        <p:attrNameLst>
                                          <p:attrName>ppt_w</p:attrName>
                                        </p:attrNameLst>
                                      </p:cBhvr>
                                      <p:tavLst>
                                        <p:tav tm="0">
                                          <p:val>
                                            <p:strVal val="4*#ppt_w"/>
                                          </p:val>
                                        </p:tav>
                                        <p:tav tm="100000">
                                          <p:val>
                                            <p:strVal val="#ppt_w"/>
                                          </p:val>
                                        </p:tav>
                                      </p:tavLst>
                                    </p:anim>
                                    <p:anim calcmode="lin" valueType="num">
                                      <p:cBhvr additive="base">
                                        <p:cTn id="77" dur="500" fill="hold"/>
                                        <p:tgtEl>
                                          <p:spTgt spid="54567"/>
                                        </p:tgtEl>
                                        <p:attrNameLst>
                                          <p:attrName>ppt_h</p:attrName>
                                        </p:attrNameLst>
                                      </p:cBhvr>
                                      <p:tavLst>
                                        <p:tav tm="0">
                                          <p:val>
                                            <p:strVal val="4*#ppt_h"/>
                                          </p:val>
                                        </p:tav>
                                        <p:tav tm="100000">
                                          <p:val>
                                            <p:strVal val="#ppt_h"/>
                                          </p:val>
                                        </p:tav>
                                      </p:tavLst>
                                    </p:anim>
                                  </p:childTnLst>
                                </p:cTn>
                              </p:par>
                            </p:childTnLst>
                          </p:cTn>
                        </p:par>
                        <p:par>
                          <p:cTn id="78" fill="hold" nodeType="afterGroup">
                            <p:stCondLst>
                              <p:cond delay="500"/>
                            </p:stCondLst>
                            <p:childTnLst>
                              <p:par>
                                <p:cTn id="79" presetID="18" presetClass="entr" presetSubtype="12" dur="500" fill="hold" nodeType="afterEffect">
                                  <p:stCondLst>
                                    <p:cond delay="500"/>
                                  </p:stCondLst>
                                  <p:childTnLst>
                                    <p:set>
                                      <p:cBhvr additive="base">
                                        <p:cTn id="80" dur="1" fill="hold">
                                          <p:stCondLst>
                                            <p:cond delay="0"/>
                                          </p:stCondLst>
                                        </p:cTn>
                                        <p:tgtEl>
                                          <p:spTgt spid="54562"/>
                                        </p:tgtEl>
                                        <p:attrNameLst>
                                          <p:attrName>style.visibility</p:attrName>
                                        </p:attrNameLst>
                                      </p:cBhvr>
                                      <p:to>
                                        <p:strVal val="visible"/>
                                      </p:to>
                                    </p:set>
                                    <p:animEffect transition="in" filter="strips(downLeft)">
                                      <p:cBhvr additive="base">
                                        <p:cTn id="81" dur="500"/>
                                        <p:tgtEl>
                                          <p:spTgt spid="54562"/>
                                        </p:tgtEl>
                                      </p:cBhvr>
                                    </p:animEffect>
                                  </p:childTnLst>
                                </p:cTn>
                              </p:par>
                            </p:childTnLst>
                          </p:cTn>
                        </p:par>
                      </p:childTnLst>
                    </p:cTn>
                  </p:par>
                  <p:par>
                    <p:cTn id="82" fill="hold" nodeType="clickPar">
                      <p:stCondLst>
                        <p:cond delay="indefinite"/>
                        <p:cond evt="onBegin" delay="0">
                          <p:tn val="81"/>
                        </p:cond>
                      </p:stCondLst>
                      <p:childTnLst>
                        <p:par>
                          <p:cTn id="83" fill="hold" nodeType="afterGroup">
                            <p:stCondLst>
                              <p:cond delay="0"/>
                            </p:stCondLst>
                            <p:childTnLst>
                              <p:par>
                                <p:cTn id="84" presetID="48" presetClass="entr" presetSubtype="0" dur="1000" accel="50000" fill="hold" nodeType="clickEffect">
                                  <p:stCondLst>
                                    <p:cond delay="0"/>
                                  </p:stCondLst>
                                  <p:childTnLst>
                                    <p:set>
                                      <p:cBhvr additive="base">
                                        <p:cTn id="85" dur="1" fill="hold">
                                          <p:stCondLst>
                                            <p:cond delay="0"/>
                                          </p:stCondLst>
                                        </p:cTn>
                                        <p:tgtEl>
                                          <p:spTgt spid="54571"/>
                                        </p:tgtEl>
                                        <p:attrNameLst>
                                          <p:attrName>style.visibility</p:attrName>
                                        </p:attrNameLst>
                                      </p:cBhvr>
                                      <p:to>
                                        <p:strVal val="visible"/>
                                      </p:to>
                                    </p:set>
                                    <p:anim calcmode="lin" valueType="num">
                                      <p:cBhvr additive="base">
                                        <p:cTn id="86" dur="1000" fill="hold"/>
                                        <p:tgtEl>
                                          <p:spTgt spid="54571"/>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additive="base">
                                        <p:cTn id="87" dur="1000" fill="hold"/>
                                        <p:tgtEl>
                                          <p:spTgt spid="54571"/>
                                        </p:tgtEl>
                                        <p:attrNameLst>
                                          <p:attrName>ppt_x</p:attrName>
                                        </p:attrNameLst>
                                      </p:cBhvr>
                                      <p:tavLst>
                                        <p:tav tm="0">
                                          <p:val>
                                            <p:fltVal val="-1"/>
                                          </p:val>
                                        </p:tav>
                                        <p:tav tm="50000">
                                          <p:val>
                                            <p:fltVal val="0.95"/>
                                          </p:val>
                                        </p:tav>
                                        <p:tav tm="100000">
                                          <p:val>
                                            <p:strVal val="#ppt_x"/>
                                          </p:val>
                                        </p:tav>
                                      </p:tavLst>
                                    </p:anim>
                                    <p:anim calcmode="lin" valueType="num">
                                      <p:cBhvr additive="base">
                                        <p:cTn id="88" dur="1000" fill="hold"/>
                                        <p:tgtEl>
                                          <p:spTgt spid="54571"/>
                                        </p:tgtEl>
                                        <p:attrNameLst>
                                          <p:attrName>ppt_y</p:attrName>
                                        </p:attrNameLst>
                                      </p:cBhvr>
                                      <p:tavLst>
                                        <p:tav tm="0">
                                          <p:val>
                                            <p:strVal val="#ppt_y"/>
                                          </p:val>
                                        </p:tav>
                                        <p:tav tm="100000">
                                          <p:val>
                                            <p:strVal val="#ppt_y"/>
                                          </p:val>
                                        </p:tav>
                                      </p:tavLst>
                                    </p:anim>
                                    <p:animEffect transition="in" filter="fade">
                                      <p:cBhvr additive="base">
                                        <p:cTn id="89" dur="1000"/>
                                        <p:tgtEl>
                                          <p:spTgt spid="54571"/>
                                        </p:tgtEl>
                                      </p:cBhvr>
                                    </p:animEffect>
                                  </p:childTnLst>
                                </p:cTn>
                              </p:par>
                            </p:childTnLst>
                          </p:cTn>
                        </p:par>
                        <p:par>
                          <p:cTn id="90" fill="hold" nodeType="afterGroup">
                            <p:stCondLst>
                              <p:cond delay="1000"/>
                            </p:stCondLst>
                            <p:childTnLst>
                              <p:par>
                                <p:cTn id="91" presetID="14" presetClass="entr" presetSubtype="10" dur="500" fill="hold" nodeType="afterEffect">
                                  <p:stCondLst>
                                    <p:cond delay="1000"/>
                                  </p:stCondLst>
                                  <p:childTnLst>
                                    <p:set>
                                      <p:cBhvr additive="base">
                                        <p:cTn id="92" dur="1" fill="hold">
                                          <p:stCondLst>
                                            <p:cond delay="0"/>
                                          </p:stCondLst>
                                        </p:cTn>
                                        <p:tgtEl>
                                          <p:spTgt spid="54574"/>
                                        </p:tgtEl>
                                        <p:attrNameLst>
                                          <p:attrName>style.visibility</p:attrName>
                                        </p:attrNameLst>
                                      </p:cBhvr>
                                      <p:to>
                                        <p:strVal val="visible"/>
                                      </p:to>
                                    </p:set>
                                    <p:animEffect transition="in" filter="randombar(horizontal)">
                                      <p:cBhvr additive="base">
                                        <p:cTn id="93" dur="500"/>
                                        <p:tgtEl>
                                          <p:spTgt spid="54574"/>
                                        </p:tgtEl>
                                      </p:cBhvr>
                                    </p:animEffect>
                                  </p:childTnLst>
                                </p:cTn>
                              </p:par>
                            </p:childTnLst>
                          </p:cTn>
                        </p:par>
                        <p:par>
                          <p:cTn id="94" fill="hold" nodeType="afterGroup">
                            <p:stCondLst>
                              <p:cond delay="2500"/>
                            </p:stCondLst>
                            <p:childTnLst>
                              <p:par>
                                <p:cTn id="95" presetID="8" presetClass="entr" presetSubtype="32" dur="500" fill="hold" nodeType="afterEffect">
                                  <p:stCondLst>
                                    <p:cond delay="1500"/>
                                  </p:stCondLst>
                                  <p:childTnLst>
                                    <p:set>
                                      <p:cBhvr additive="base">
                                        <p:cTn id="96" dur="1" fill="hold">
                                          <p:stCondLst>
                                            <p:cond delay="0"/>
                                          </p:stCondLst>
                                        </p:cTn>
                                        <p:tgtEl>
                                          <p:spTgt spid="54573"/>
                                        </p:tgtEl>
                                        <p:attrNameLst>
                                          <p:attrName>style.visibility</p:attrName>
                                        </p:attrNameLst>
                                      </p:cBhvr>
                                      <p:to>
                                        <p:strVal val="visible"/>
                                      </p:to>
                                    </p:set>
                                    <p:animEffect transition="in" filter="diamond(out)">
                                      <p:cBhvr additive="base">
                                        <p:cTn id="97" dur="500"/>
                                        <p:tgtEl>
                                          <p:spTgt spid="54573"/>
                                        </p:tgtEl>
                                      </p:cBhvr>
                                    </p:animEffect>
                                  </p:childTnLst>
                                </p:cTn>
                              </p:par>
                            </p:childTnLst>
                          </p:cTn>
                        </p:par>
                      </p:childTnLst>
                    </p:cTn>
                  </p:par>
                  <p:par>
                    <p:cTn id="98" fill="hold" nodeType="clickPar">
                      <p:stCondLst>
                        <p:cond delay="indefinite"/>
                        <p:cond evt="onBegin" delay="0">
                          <p:tn val="97"/>
                        </p:cond>
                      </p:stCondLst>
                      <p:childTnLst>
                        <p:par>
                          <p:cTn id="99" fill="hold" nodeType="afterGroup">
                            <p:stCondLst>
                              <p:cond delay="0"/>
                            </p:stCondLst>
                            <p:childTnLst>
                              <p:par>
                                <p:cTn id="100" presetID="18" presetClass="entr" presetSubtype="12" dur="500" fill="hold" nodeType="clickEffect">
                                  <p:stCondLst>
                                    <p:cond delay="0"/>
                                  </p:stCondLst>
                                  <p:childTnLst>
                                    <p:set>
                                      <p:cBhvr additive="base">
                                        <p:cTn id="101" dur="1" fill="hold">
                                          <p:stCondLst>
                                            <p:cond delay="0"/>
                                          </p:stCondLst>
                                        </p:cTn>
                                        <p:tgtEl>
                                          <p:spTgt spid="54541"/>
                                        </p:tgtEl>
                                        <p:attrNameLst>
                                          <p:attrName>style.visibility</p:attrName>
                                        </p:attrNameLst>
                                      </p:cBhvr>
                                      <p:to>
                                        <p:strVal val="visible"/>
                                      </p:to>
                                    </p:set>
                                    <p:animEffect transition="in" filter="strips(downLeft)">
                                      <p:cBhvr additive="base">
                                        <p:cTn id="102" dur="500"/>
                                        <p:tgtEl>
                                          <p:spTgt spid="545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48482" name=""/>
          <p:cNvSpPr/>
          <p:nvPr/>
        </p:nvSpPr>
        <p:spPr>
          <a:xfrm>
            <a:off x="4208462" y="3540125"/>
            <a:ext cx="785812" cy="666750"/>
          </a:xfrm>
          <a:prstGeom prst="star16">
            <a:avLst>
              <a:gd name="adj" fmla="val 38426"/>
            </a:avLst>
          </a:prstGeom>
          <a:solidFill>
            <a:schemeClr val="accent1"/>
          </a:solidFill>
          <a:ln w="381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483" name=""/>
          <p:cNvSpPr/>
          <p:nvPr/>
        </p:nvSpPr>
        <p:spPr>
          <a:xfrm>
            <a:off x="4418012" y="3592512"/>
            <a:ext cx="457657" cy="54918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en-US" altLang="zh-CN" sz="3000">
                <a:solidFill>
                  <a:srgbClr val="000000"/>
                </a:solidFill>
                <a:latin typeface="黑体" pitchFamily="2" charset="-122"/>
                <a:ea typeface="方正姚体"/>
              </a:rPr>
              <a:t>0</a:t>
            </a:r>
            <a:r>
              <a:rPr lang="en-US" altLang="zh-CN" sz="3000">
                <a:solidFill>
                  <a:srgbClr val="000000"/>
                </a:solidFill>
                <a:ea typeface="方正姚体"/>
              </a:rPr>
              <a:t> </a:t>
            </a:r>
          </a:p>
        </p:txBody>
      </p:sp>
      <p:grpSp>
        <p:nvGrpSpPr>
          <p:cNvPr id="148484" name=""/>
          <p:cNvGrpSpPr/>
          <p:nvPr/>
        </p:nvGrpSpPr>
        <p:grpSpPr>
          <a:xfrm>
            <a:off x="6626225" y="6007100"/>
            <a:ext cx="1219200" cy="400050"/>
            <a:chOff x="4204" y="3784"/>
            <a:chExt cx="768" cy="252"/>
          </a:xfrm>
        </p:grpSpPr>
        <p:sp>
          <p:nvSpPr>
            <p:cNvPr id="148485" name=""/>
            <p:cNvSpPr/>
            <p:nvPr/>
          </p:nvSpPr>
          <p:spPr>
            <a:xfrm>
              <a:off x="4232" y="3796"/>
              <a:ext cx="660" cy="240"/>
            </a:xfrm>
            <a:prstGeom prst="ellipse">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486" name=""/>
            <p:cNvSpPr/>
            <p:nvPr/>
          </p:nvSpPr>
          <p:spPr>
            <a:xfrm>
              <a:off x="4204" y="3784"/>
              <a:ext cx="769" cy="231"/>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1800" b="1">
                  <a:solidFill>
                    <a:srgbClr val="000000"/>
                  </a:solidFill>
                  <a:latin typeface="黑体" pitchFamily="2" charset="-122"/>
                  <a:ea typeface="方正姚体"/>
                </a:rPr>
                <a:t>不能确定 </a:t>
              </a:r>
            </a:p>
          </p:txBody>
        </p:sp>
      </p:grpSp>
      <p:grpSp>
        <p:nvGrpSpPr>
          <p:cNvPr id="148487" name=""/>
          <p:cNvGrpSpPr/>
          <p:nvPr/>
        </p:nvGrpSpPr>
        <p:grpSpPr>
          <a:xfrm>
            <a:off x="2046288" y="5335588"/>
            <a:ext cx="881062" cy="400050"/>
            <a:chOff x="2037" y="3456"/>
            <a:chExt cx="555" cy="252"/>
          </a:xfrm>
        </p:grpSpPr>
        <p:sp>
          <p:nvSpPr>
            <p:cNvPr id="148488" name=""/>
            <p:cNvSpPr/>
            <p:nvPr/>
          </p:nvSpPr>
          <p:spPr>
            <a:xfrm>
              <a:off x="2037" y="3468"/>
              <a:ext cx="528" cy="240"/>
            </a:xfrm>
            <a:prstGeom prst="rect">
              <a:avLst/>
            </a:prstGeom>
            <a:solidFill>
              <a:schemeClr val="bg1"/>
            </a:solidFill>
            <a:ln w="28575">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489" name=""/>
            <p:cNvSpPr/>
            <p:nvPr/>
          </p:nvSpPr>
          <p:spPr>
            <a:xfrm>
              <a:off x="2064" y="3456"/>
              <a:ext cx="529"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en-US" altLang="zh-CN" sz="2000" b="1">
                  <a:solidFill>
                    <a:srgbClr val="000000"/>
                  </a:solidFill>
                  <a:ea typeface="方正姚体"/>
                </a:rPr>
                <a:t>0.012</a:t>
              </a:r>
              <a:r>
                <a:rPr lang="en-US" altLang="zh-CN" sz="1800" b="1">
                  <a:solidFill>
                    <a:srgbClr val="000000"/>
                  </a:solidFill>
                  <a:ea typeface="方正姚体"/>
                </a:rPr>
                <a:t> </a:t>
              </a:r>
            </a:p>
          </p:txBody>
        </p:sp>
      </p:grpSp>
      <p:grpSp>
        <p:nvGrpSpPr>
          <p:cNvPr id="148490" name=""/>
          <p:cNvGrpSpPr/>
          <p:nvPr/>
        </p:nvGrpSpPr>
        <p:grpSpPr>
          <a:xfrm>
            <a:off x="1800225" y="6019800"/>
            <a:ext cx="1279525" cy="387350"/>
            <a:chOff x="1154" y="3792"/>
            <a:chExt cx="806" cy="244"/>
          </a:xfrm>
        </p:grpSpPr>
        <p:sp>
          <p:nvSpPr>
            <p:cNvPr id="148491" name=""/>
            <p:cNvSpPr/>
            <p:nvPr/>
          </p:nvSpPr>
          <p:spPr>
            <a:xfrm>
              <a:off x="1154" y="3796"/>
              <a:ext cx="768" cy="240"/>
            </a:xfrm>
            <a:prstGeom prst="ellipse">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492" name=""/>
            <p:cNvSpPr/>
            <p:nvPr/>
          </p:nvSpPr>
          <p:spPr>
            <a:xfrm>
              <a:off x="1192" y="3792"/>
              <a:ext cx="769" cy="231"/>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1800" b="1">
                  <a:solidFill>
                    <a:srgbClr val="000000"/>
                  </a:solidFill>
                  <a:latin typeface="黑体" pitchFamily="2" charset="-122"/>
                  <a:ea typeface="方正姚体"/>
                </a:rPr>
                <a:t>定位作用</a:t>
              </a:r>
              <a:r>
                <a:rPr lang="zh-CN" altLang="en-US" sz="1600" b="1">
                  <a:solidFill>
                    <a:srgbClr val="000000"/>
                  </a:solidFill>
                  <a:latin typeface="黑体" pitchFamily="2" charset="-122"/>
                  <a:ea typeface="方正姚体"/>
                </a:rPr>
                <a:t> </a:t>
              </a:r>
            </a:p>
          </p:txBody>
        </p:sp>
      </p:grpSp>
      <p:grpSp>
        <p:nvGrpSpPr>
          <p:cNvPr id="148493" name=""/>
          <p:cNvGrpSpPr/>
          <p:nvPr/>
        </p:nvGrpSpPr>
        <p:grpSpPr>
          <a:xfrm>
            <a:off x="3675062" y="4459288"/>
            <a:ext cx="1800225" cy="609600"/>
            <a:chOff x="3072" y="2922"/>
            <a:chExt cx="1134" cy="384"/>
          </a:xfrm>
        </p:grpSpPr>
        <p:sp>
          <p:nvSpPr>
            <p:cNvPr id="148494" name=""/>
            <p:cNvSpPr/>
            <p:nvPr/>
          </p:nvSpPr>
          <p:spPr>
            <a:xfrm>
              <a:off x="3090" y="2922"/>
              <a:ext cx="1104" cy="384"/>
            </a:xfrm>
            <a:prstGeom prst="roundRect">
              <a:avLst>
                <a:gd name="adj" fmla="val 16667"/>
              </a:avLst>
            </a:prstGeom>
            <a:solidFill>
              <a:schemeClr val="tx2"/>
            </a:solidFill>
            <a:ln w="28575">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495" name=""/>
            <p:cNvSpPr/>
            <p:nvPr/>
          </p:nvSpPr>
          <p:spPr>
            <a:xfrm>
              <a:off x="3071" y="2940"/>
              <a:ext cx="1135" cy="334"/>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1800" b="1">
                  <a:solidFill>
                    <a:srgbClr val="000000"/>
                  </a:solidFill>
                  <a:latin typeface="黑体" pitchFamily="2" charset="-122"/>
                  <a:ea typeface="方正姚体"/>
                </a:rPr>
                <a:t>在数尾及小数点后，是有效数字  </a:t>
              </a:r>
            </a:p>
          </p:txBody>
        </p:sp>
      </p:grpSp>
      <p:grpSp>
        <p:nvGrpSpPr>
          <p:cNvPr id="148496" name=""/>
          <p:cNvGrpSpPr/>
          <p:nvPr/>
        </p:nvGrpSpPr>
        <p:grpSpPr>
          <a:xfrm>
            <a:off x="4179888" y="5354638"/>
            <a:ext cx="947738" cy="396875"/>
            <a:chOff x="2880" y="3561"/>
            <a:chExt cx="597" cy="250"/>
          </a:xfrm>
        </p:grpSpPr>
        <p:sp>
          <p:nvSpPr>
            <p:cNvPr id="148497" name=""/>
            <p:cNvSpPr/>
            <p:nvPr/>
          </p:nvSpPr>
          <p:spPr>
            <a:xfrm>
              <a:off x="2880" y="3564"/>
              <a:ext cx="528" cy="240"/>
            </a:xfrm>
            <a:prstGeom prst="rect">
              <a:avLst/>
            </a:prstGeom>
            <a:solidFill>
              <a:schemeClr val="bg1"/>
            </a:solidFill>
            <a:ln w="28575">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498" name=""/>
            <p:cNvSpPr/>
            <p:nvPr/>
          </p:nvSpPr>
          <p:spPr>
            <a:xfrm>
              <a:off x="2901" y="3561"/>
              <a:ext cx="577"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en-US" altLang="zh-CN" sz="2000" b="1">
                  <a:solidFill>
                    <a:srgbClr val="000000"/>
                  </a:solidFill>
                  <a:ea typeface="方正姚体"/>
                </a:rPr>
                <a:t>1.200 </a:t>
              </a:r>
            </a:p>
          </p:txBody>
        </p:sp>
      </p:grpSp>
      <p:grpSp>
        <p:nvGrpSpPr>
          <p:cNvPr id="148499" name=""/>
          <p:cNvGrpSpPr/>
          <p:nvPr/>
        </p:nvGrpSpPr>
        <p:grpSpPr>
          <a:xfrm>
            <a:off x="5727700" y="4459288"/>
            <a:ext cx="1905000" cy="609600"/>
            <a:chOff x="4365" y="2922"/>
            <a:chExt cx="1200" cy="384"/>
          </a:xfrm>
        </p:grpSpPr>
        <p:sp>
          <p:nvSpPr>
            <p:cNvPr id="148500" name=""/>
            <p:cNvSpPr/>
            <p:nvPr/>
          </p:nvSpPr>
          <p:spPr>
            <a:xfrm>
              <a:off x="4407" y="2922"/>
              <a:ext cx="1104" cy="384"/>
            </a:xfrm>
            <a:prstGeom prst="roundRect">
              <a:avLst>
                <a:gd name="adj" fmla="val 16667"/>
              </a:avLst>
            </a:prstGeom>
            <a:solidFill>
              <a:schemeClr val="tx2"/>
            </a:solidFill>
            <a:ln w="28575">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01" name=""/>
            <p:cNvSpPr/>
            <p:nvPr/>
          </p:nvSpPr>
          <p:spPr>
            <a:xfrm>
              <a:off x="4364" y="2939"/>
              <a:ext cx="1201" cy="334"/>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1800" b="1">
                  <a:solidFill>
                    <a:srgbClr val="000000"/>
                  </a:solidFill>
                  <a:latin typeface="黑体" pitchFamily="2" charset="-122"/>
                  <a:ea typeface="方正姚体"/>
                </a:rPr>
                <a:t>在数字中间，则看具体情况而定 </a:t>
              </a:r>
            </a:p>
          </p:txBody>
        </p:sp>
      </p:grpSp>
      <p:grpSp>
        <p:nvGrpSpPr>
          <p:cNvPr id="148502" name=""/>
          <p:cNvGrpSpPr/>
          <p:nvPr/>
        </p:nvGrpSpPr>
        <p:grpSpPr>
          <a:xfrm>
            <a:off x="5699125" y="5353050"/>
            <a:ext cx="947738" cy="398462"/>
            <a:chOff x="3590" y="3372"/>
            <a:chExt cx="597" cy="251"/>
          </a:xfrm>
        </p:grpSpPr>
        <p:sp>
          <p:nvSpPr>
            <p:cNvPr id="148503" name=""/>
            <p:cNvSpPr/>
            <p:nvPr/>
          </p:nvSpPr>
          <p:spPr>
            <a:xfrm>
              <a:off x="3590" y="3383"/>
              <a:ext cx="528" cy="240"/>
            </a:xfrm>
            <a:prstGeom prst="rect">
              <a:avLst/>
            </a:prstGeom>
            <a:solidFill>
              <a:schemeClr val="bg1"/>
            </a:solidFill>
            <a:ln w="28575">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04" name=""/>
            <p:cNvSpPr/>
            <p:nvPr/>
          </p:nvSpPr>
          <p:spPr>
            <a:xfrm>
              <a:off x="3611" y="3372"/>
              <a:ext cx="577"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en-US" altLang="zh-CN" sz="2000" b="1">
                  <a:solidFill>
                    <a:srgbClr val="000000"/>
                  </a:solidFill>
                  <a:ea typeface="方正姚体"/>
                </a:rPr>
                <a:t>0.102</a:t>
              </a:r>
            </a:p>
          </p:txBody>
        </p:sp>
      </p:grpSp>
      <p:grpSp>
        <p:nvGrpSpPr>
          <p:cNvPr id="148505" name=""/>
          <p:cNvGrpSpPr/>
          <p:nvPr/>
        </p:nvGrpSpPr>
        <p:grpSpPr>
          <a:xfrm>
            <a:off x="5545138" y="6026150"/>
            <a:ext cx="1143000" cy="381000"/>
            <a:chOff x="3493" y="3796"/>
            <a:chExt cx="720" cy="240"/>
          </a:xfrm>
        </p:grpSpPr>
        <p:sp>
          <p:nvSpPr>
            <p:cNvPr id="148506" name=""/>
            <p:cNvSpPr/>
            <p:nvPr/>
          </p:nvSpPr>
          <p:spPr>
            <a:xfrm>
              <a:off x="3506" y="3796"/>
              <a:ext cx="684" cy="240"/>
            </a:xfrm>
            <a:prstGeom prst="ellipse">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07" name=""/>
            <p:cNvSpPr/>
            <p:nvPr/>
          </p:nvSpPr>
          <p:spPr>
            <a:xfrm>
              <a:off x="3493" y="3815"/>
              <a:ext cx="721" cy="196"/>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nSpc>
                  <a:spcPct val="80000"/>
                </a:lnSpc>
                <a:spcBef>
                  <a:spcPct val="50000"/>
                </a:spcBef>
              </a:pPr>
              <a:r>
                <a:rPr lang="zh-CN" altLang="en-US" sz="1800" b="1">
                  <a:solidFill>
                    <a:srgbClr val="000000"/>
                  </a:solidFill>
                  <a:latin typeface="黑体" pitchFamily="2" charset="-122"/>
                  <a:ea typeface="方正姚体"/>
                </a:rPr>
                <a:t>有效数字  </a:t>
              </a:r>
            </a:p>
          </p:txBody>
        </p:sp>
      </p:grpSp>
      <p:grpSp>
        <p:nvGrpSpPr>
          <p:cNvPr id="148508" name=""/>
          <p:cNvGrpSpPr/>
          <p:nvPr/>
        </p:nvGrpSpPr>
        <p:grpSpPr>
          <a:xfrm>
            <a:off x="6427788" y="3068638"/>
            <a:ext cx="1066800" cy="558800"/>
            <a:chOff x="4878" y="1920"/>
            <a:chExt cx="672" cy="352"/>
          </a:xfrm>
        </p:grpSpPr>
        <p:sp>
          <p:nvSpPr>
            <p:cNvPr id="148509" name=""/>
            <p:cNvSpPr/>
            <p:nvPr/>
          </p:nvSpPr>
          <p:spPr>
            <a:xfrm>
              <a:off x="4878" y="1920"/>
              <a:ext cx="672" cy="336"/>
            </a:xfrm>
            <a:prstGeom prst="ellipse">
              <a:avLst/>
            </a:prstGeom>
            <a:solidFill>
              <a:srgbClr val="FEF6DE"/>
            </a:solidFill>
            <a:ln w="19050">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10" name=""/>
            <p:cNvSpPr/>
            <p:nvPr/>
          </p:nvSpPr>
          <p:spPr>
            <a:xfrm>
              <a:off x="4944" y="1920"/>
              <a:ext cx="577" cy="352"/>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nSpc>
                  <a:spcPct val="85000"/>
                </a:lnSpc>
                <a:spcBef>
                  <a:spcPct val="50000"/>
                </a:spcBef>
              </a:pPr>
              <a:r>
                <a:rPr lang="zh-CN" altLang="en-US" sz="1800" b="1">
                  <a:solidFill>
                    <a:srgbClr val="000000"/>
                  </a:solidFill>
                  <a:ea typeface="方正姚体"/>
                </a:rPr>
                <a:t>四位有效数字 </a:t>
              </a:r>
            </a:p>
          </p:txBody>
        </p:sp>
      </p:grpSp>
      <p:grpSp>
        <p:nvGrpSpPr>
          <p:cNvPr id="148511" name=""/>
          <p:cNvGrpSpPr/>
          <p:nvPr/>
        </p:nvGrpSpPr>
        <p:grpSpPr>
          <a:xfrm>
            <a:off x="6303962" y="3857625"/>
            <a:ext cx="1447800" cy="396875"/>
            <a:chOff x="4800" y="2352"/>
            <a:chExt cx="912" cy="250"/>
          </a:xfrm>
        </p:grpSpPr>
        <p:sp>
          <p:nvSpPr>
            <p:cNvPr id="148512" name=""/>
            <p:cNvSpPr/>
            <p:nvPr/>
          </p:nvSpPr>
          <p:spPr>
            <a:xfrm>
              <a:off x="4827" y="2361"/>
              <a:ext cx="816" cy="240"/>
            </a:xfrm>
            <a:prstGeom prst="rect">
              <a:avLst/>
            </a:prstGeom>
            <a:solidFill>
              <a:schemeClr val="bg1"/>
            </a:solidFill>
            <a:ln w="28575">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13" name=""/>
            <p:cNvSpPr/>
            <p:nvPr/>
          </p:nvSpPr>
          <p:spPr>
            <a:xfrm>
              <a:off x="4800" y="2352"/>
              <a:ext cx="913"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en-US" altLang="zh-CN" sz="2000" b="1">
                  <a:solidFill>
                    <a:srgbClr val="000000"/>
                  </a:solidFill>
                  <a:ea typeface="方正姚体"/>
                </a:rPr>
                <a:t>1.200×10</a:t>
              </a:r>
              <a:r>
                <a:rPr lang="en-US" altLang="zh-CN" sz="2000" b="1" baseline="30000">
                  <a:solidFill>
                    <a:srgbClr val="000000"/>
                  </a:solidFill>
                  <a:ea typeface="方正姚体"/>
                </a:rPr>
                <a:t>3</a:t>
              </a:r>
              <a:r>
                <a:rPr lang="en-US" altLang="zh-CN" sz="2000" b="1">
                  <a:solidFill>
                    <a:srgbClr val="000000"/>
                  </a:solidFill>
                  <a:ea typeface="方正姚体"/>
                </a:rPr>
                <a:t> </a:t>
              </a:r>
            </a:p>
          </p:txBody>
        </p:sp>
      </p:grpSp>
      <p:cxnSp>
        <p:nvCxnSpPr>
          <p:cNvPr id="148514" name=""/>
          <p:cNvCxnSpPr/>
          <p:nvPr/>
        </p:nvCxnSpPr>
        <p:spPr>
          <a:xfrm flipH="1">
            <a:off x="4603750" y="4240212"/>
            <a:ext cx="0" cy="228600"/>
          </a:xfrm>
          <a:prstGeom prst="line">
            <a:avLst/>
          </a:prstGeom>
          <a:noFill/>
          <a:ln w="38100">
            <a:solidFill>
              <a:srgbClr val="00FF00"/>
            </a:solidFill>
            <a:miter lim="800000"/>
            <a:tailEnd type="triangle"/>
          </a:ln>
        </p:spPr>
      </p:cxnSp>
      <p:cxnSp>
        <p:nvCxnSpPr>
          <p:cNvPr id="148515" name=""/>
          <p:cNvCxnSpPr/>
          <p:nvPr/>
        </p:nvCxnSpPr>
        <p:spPr>
          <a:xfrm>
            <a:off x="4894262" y="4087812"/>
            <a:ext cx="1752600" cy="381000"/>
          </a:xfrm>
          <a:prstGeom prst="line">
            <a:avLst/>
          </a:prstGeom>
          <a:noFill/>
          <a:ln w="38100">
            <a:solidFill>
              <a:srgbClr val="00FF00"/>
            </a:solidFill>
            <a:miter lim="800000"/>
            <a:tailEnd type="triangle"/>
          </a:ln>
        </p:spPr>
      </p:cxnSp>
      <p:grpSp>
        <p:nvGrpSpPr>
          <p:cNvPr id="148516" name=""/>
          <p:cNvGrpSpPr/>
          <p:nvPr/>
        </p:nvGrpSpPr>
        <p:grpSpPr>
          <a:xfrm>
            <a:off x="3933825" y="6005512"/>
            <a:ext cx="1279525" cy="387350"/>
            <a:chOff x="2498" y="3783"/>
            <a:chExt cx="806" cy="244"/>
          </a:xfrm>
        </p:grpSpPr>
        <p:sp>
          <p:nvSpPr>
            <p:cNvPr id="148517" name=""/>
            <p:cNvSpPr/>
            <p:nvPr/>
          </p:nvSpPr>
          <p:spPr>
            <a:xfrm>
              <a:off x="2498" y="3787"/>
              <a:ext cx="768" cy="240"/>
            </a:xfrm>
            <a:prstGeom prst="ellipse">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18" name=""/>
            <p:cNvSpPr/>
            <p:nvPr/>
          </p:nvSpPr>
          <p:spPr>
            <a:xfrm>
              <a:off x="2536" y="3783"/>
              <a:ext cx="769" cy="231"/>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1800" b="1">
                  <a:solidFill>
                    <a:srgbClr val="000000"/>
                  </a:solidFill>
                  <a:latin typeface="黑体" pitchFamily="2" charset="-122"/>
                  <a:ea typeface="方正姚体"/>
                </a:rPr>
                <a:t>定值作用</a:t>
              </a:r>
              <a:r>
                <a:rPr lang="zh-CN" altLang="en-US" sz="1600" b="1">
                  <a:solidFill>
                    <a:srgbClr val="000000"/>
                  </a:solidFill>
                  <a:latin typeface="黑体" pitchFamily="2" charset="-122"/>
                  <a:ea typeface="方正姚体"/>
                </a:rPr>
                <a:t> </a:t>
              </a:r>
            </a:p>
          </p:txBody>
        </p:sp>
      </p:grpSp>
      <p:sp>
        <p:nvSpPr>
          <p:cNvPr id="148519" name=""/>
          <p:cNvSpPr/>
          <p:nvPr/>
        </p:nvSpPr>
        <p:spPr>
          <a:xfrm rot="5400000">
            <a:off x="2351088" y="5126038"/>
            <a:ext cx="209550" cy="152400"/>
          </a:xfrm>
          <a:prstGeom prst="notchedRightArrow">
            <a:avLst>
              <a:gd name="adj1" fmla="val 50000"/>
              <a:gd name="adj2" fmla="val 34375"/>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20" name=""/>
          <p:cNvSpPr/>
          <p:nvPr/>
        </p:nvSpPr>
        <p:spPr>
          <a:xfrm rot="5400000">
            <a:off x="2341562" y="5802312"/>
            <a:ext cx="228600" cy="152400"/>
          </a:xfrm>
          <a:prstGeom prst="notchedRightArrow">
            <a:avLst>
              <a:gd name="adj1" fmla="val 50000"/>
              <a:gd name="adj2" fmla="val 37500"/>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21" name=""/>
          <p:cNvSpPr/>
          <p:nvPr/>
        </p:nvSpPr>
        <p:spPr>
          <a:xfrm rot="5400000">
            <a:off x="4465638" y="5135562"/>
            <a:ext cx="209550" cy="152400"/>
          </a:xfrm>
          <a:prstGeom prst="notchedRightArrow">
            <a:avLst>
              <a:gd name="adj1" fmla="val 50000"/>
              <a:gd name="adj2" fmla="val 34375"/>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22" name=""/>
          <p:cNvSpPr/>
          <p:nvPr/>
        </p:nvSpPr>
        <p:spPr>
          <a:xfrm rot="5400000">
            <a:off x="4470400" y="5802312"/>
            <a:ext cx="209550" cy="152400"/>
          </a:xfrm>
          <a:prstGeom prst="notchedRightArrow">
            <a:avLst>
              <a:gd name="adj1" fmla="val 50000"/>
              <a:gd name="adj2" fmla="val 34375"/>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23" name=""/>
          <p:cNvSpPr/>
          <p:nvPr/>
        </p:nvSpPr>
        <p:spPr>
          <a:xfrm rot="9480000">
            <a:off x="6065838" y="5149850"/>
            <a:ext cx="604838" cy="127000"/>
          </a:xfrm>
          <a:prstGeom prst="notchedRightArrow">
            <a:avLst>
              <a:gd name="adj1" fmla="val 50000"/>
              <a:gd name="adj2" fmla="val 119062"/>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8524" name=""/>
          <p:cNvGrpSpPr/>
          <p:nvPr/>
        </p:nvGrpSpPr>
        <p:grpSpPr>
          <a:xfrm>
            <a:off x="6789738" y="5353050"/>
            <a:ext cx="838200" cy="398462"/>
            <a:chOff x="4277" y="3372"/>
            <a:chExt cx="528" cy="251"/>
          </a:xfrm>
        </p:grpSpPr>
        <p:sp>
          <p:nvSpPr>
            <p:cNvPr id="148525" name=""/>
            <p:cNvSpPr/>
            <p:nvPr/>
          </p:nvSpPr>
          <p:spPr>
            <a:xfrm>
              <a:off x="4277" y="3383"/>
              <a:ext cx="528" cy="240"/>
            </a:xfrm>
            <a:prstGeom prst="rect">
              <a:avLst/>
            </a:prstGeom>
            <a:solidFill>
              <a:schemeClr val="bg1"/>
            </a:solidFill>
            <a:ln w="28575">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26" name=""/>
            <p:cNvSpPr/>
            <p:nvPr/>
          </p:nvSpPr>
          <p:spPr>
            <a:xfrm>
              <a:off x="4325" y="3372"/>
              <a:ext cx="480"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en-US" altLang="zh-CN" sz="2000" b="1">
                  <a:solidFill>
                    <a:srgbClr val="000000"/>
                  </a:solidFill>
                  <a:ea typeface="方正姚体"/>
                </a:rPr>
                <a:t>1200 </a:t>
              </a:r>
            </a:p>
          </p:txBody>
        </p:sp>
      </p:grpSp>
      <p:sp>
        <p:nvSpPr>
          <p:cNvPr id="148527" name=""/>
          <p:cNvSpPr/>
          <p:nvPr/>
        </p:nvSpPr>
        <p:spPr>
          <a:xfrm rot="1380000">
            <a:off x="6675438" y="5140325"/>
            <a:ext cx="604838" cy="127000"/>
          </a:xfrm>
          <a:prstGeom prst="notchedRightArrow">
            <a:avLst>
              <a:gd name="adj1" fmla="val 50000"/>
              <a:gd name="adj2" fmla="val 119062"/>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28" name=""/>
          <p:cNvSpPr/>
          <p:nvPr/>
        </p:nvSpPr>
        <p:spPr>
          <a:xfrm rot="5400000">
            <a:off x="6018212" y="5811838"/>
            <a:ext cx="209550" cy="152400"/>
          </a:xfrm>
          <a:prstGeom prst="notchedRightArrow">
            <a:avLst>
              <a:gd name="adj1" fmla="val 50000"/>
              <a:gd name="adj2" fmla="val 34375"/>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29" name=""/>
          <p:cNvSpPr/>
          <p:nvPr/>
        </p:nvSpPr>
        <p:spPr>
          <a:xfrm rot="5400000">
            <a:off x="7113588" y="5811838"/>
            <a:ext cx="209550" cy="152400"/>
          </a:xfrm>
          <a:prstGeom prst="notchedRightArrow">
            <a:avLst>
              <a:gd name="adj1" fmla="val 50000"/>
              <a:gd name="adj2" fmla="val 34375"/>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30" name=""/>
          <p:cNvSpPr/>
          <p:nvPr/>
        </p:nvSpPr>
        <p:spPr>
          <a:xfrm rot="5400000">
            <a:off x="6875462" y="3659188"/>
            <a:ext cx="209550" cy="152400"/>
          </a:xfrm>
          <a:prstGeom prst="notchedRightArrow">
            <a:avLst>
              <a:gd name="adj1" fmla="val 50000"/>
              <a:gd name="adj2" fmla="val 34375"/>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31" name=""/>
          <p:cNvSpPr/>
          <p:nvPr/>
        </p:nvSpPr>
        <p:spPr>
          <a:xfrm flipH="1" flipV="1">
            <a:off x="7799388" y="3100388"/>
            <a:ext cx="444500" cy="2362200"/>
          </a:xfrm>
          <a:prstGeom prst="curvedRightArrow">
            <a:avLst>
              <a:gd name="adj1" fmla="val 103333"/>
              <a:gd name="adj2" fmla="val 211588"/>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8532" name=""/>
          <p:cNvGrpSpPr/>
          <p:nvPr/>
        </p:nvGrpSpPr>
        <p:grpSpPr>
          <a:xfrm>
            <a:off x="1670050" y="4411662"/>
            <a:ext cx="1681162" cy="657225"/>
            <a:chOff x="1809" y="2892"/>
            <a:chExt cx="1059" cy="414"/>
          </a:xfrm>
        </p:grpSpPr>
        <p:sp>
          <p:nvSpPr>
            <p:cNvPr id="148533" name=""/>
            <p:cNvSpPr/>
            <p:nvPr/>
          </p:nvSpPr>
          <p:spPr>
            <a:xfrm>
              <a:off x="1809" y="2922"/>
              <a:ext cx="1008" cy="384"/>
            </a:xfrm>
            <a:prstGeom prst="roundRect">
              <a:avLst>
                <a:gd name="adj" fmla="val 16667"/>
              </a:avLst>
            </a:prstGeom>
            <a:solidFill>
              <a:schemeClr val="tx2"/>
            </a:solidFill>
            <a:ln w="28575">
              <a:solidFill>
                <a:srgbClr val="CC33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34" name=""/>
            <p:cNvSpPr/>
            <p:nvPr/>
          </p:nvSpPr>
          <p:spPr>
            <a:xfrm>
              <a:off x="1812" y="2892"/>
              <a:ext cx="1057" cy="404"/>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1800" b="1">
                  <a:solidFill>
                    <a:srgbClr val="000000"/>
                  </a:solidFill>
                  <a:latin typeface="黑体" pitchFamily="2" charset="-122"/>
                  <a:ea typeface="方正姚体"/>
                </a:rPr>
                <a:t>在数字之首，不是有效数字</a:t>
              </a:r>
            </a:p>
          </p:txBody>
        </p:sp>
      </p:grpSp>
      <p:sp>
        <p:nvSpPr>
          <p:cNvPr id="148542" name=""/>
          <p:cNvSpPr/>
          <p:nvPr/>
        </p:nvSpPr>
        <p:spPr>
          <a:xfrm rot="5400000">
            <a:off x="4504531" y="1835944"/>
            <a:ext cx="176212" cy="24765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8543" name=""/>
          <p:cNvGrpSpPr/>
          <p:nvPr/>
        </p:nvGrpSpPr>
        <p:grpSpPr>
          <a:xfrm>
            <a:off x="3575050" y="2098675"/>
            <a:ext cx="2017712" cy="568325"/>
            <a:chOff x="2244" y="1322"/>
            <a:chExt cx="1271" cy="358"/>
          </a:xfrm>
        </p:grpSpPr>
        <p:sp>
          <p:nvSpPr>
            <p:cNvPr id="148544" name=""/>
            <p:cNvSpPr/>
            <p:nvPr/>
          </p:nvSpPr>
          <p:spPr>
            <a:xfrm>
              <a:off x="2336" y="1322"/>
              <a:ext cx="1088"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45" name=""/>
            <p:cNvSpPr/>
            <p:nvPr/>
          </p:nvSpPr>
          <p:spPr>
            <a:xfrm>
              <a:off x="2243" y="1352"/>
              <a:ext cx="1272"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报告结果 </a:t>
              </a:r>
              <a:endParaRPr lang="zh-CN" altLang="en-US" b="1">
                <a:solidFill>
                  <a:srgbClr val="000000"/>
                </a:solidFill>
                <a:latin typeface="Arial"/>
                <a:ea typeface="方正姚体"/>
              </a:endParaRPr>
            </a:p>
          </p:txBody>
        </p:sp>
      </p:grpSp>
      <p:sp>
        <p:nvSpPr>
          <p:cNvPr id="148546" name=""/>
          <p:cNvSpPr/>
          <p:nvPr/>
        </p:nvSpPr>
        <p:spPr>
          <a:xfrm rot="5400000">
            <a:off x="4508500" y="2655888"/>
            <a:ext cx="203200" cy="269875"/>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148547" name=""/>
          <p:cNvGrpSpPr/>
          <p:nvPr/>
        </p:nvGrpSpPr>
        <p:grpSpPr>
          <a:xfrm>
            <a:off x="3862388" y="2895600"/>
            <a:ext cx="1717675" cy="457200"/>
            <a:chOff x="2447" y="1723"/>
            <a:chExt cx="1082" cy="288"/>
          </a:xfrm>
        </p:grpSpPr>
        <p:sp>
          <p:nvSpPr>
            <p:cNvPr id="148548" name=""/>
            <p:cNvSpPr/>
            <p:nvPr/>
          </p:nvSpPr>
          <p:spPr>
            <a:xfrm>
              <a:off x="2447" y="1762"/>
              <a:ext cx="960" cy="240"/>
            </a:xfrm>
            <a:prstGeom prst="octagon">
              <a:avLst>
                <a:gd name="adj" fmla="val 29287"/>
              </a:avLst>
            </a:prstGeom>
            <a:solidFill>
              <a:srgbClr val="FFE8D1"/>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49" name=""/>
            <p:cNvSpPr/>
            <p:nvPr/>
          </p:nvSpPr>
          <p:spPr>
            <a:xfrm>
              <a:off x="2473" y="1723"/>
              <a:ext cx="105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b="1">
                  <a:solidFill>
                    <a:srgbClr val="000000"/>
                  </a:solidFill>
                  <a:latin typeface="黑体" pitchFamily="2" charset="-122"/>
                  <a:ea typeface="方正姚体"/>
                </a:rPr>
                <a:t>有效数字 </a:t>
              </a:r>
            </a:p>
          </p:txBody>
        </p:sp>
      </p:grpSp>
      <p:cxnSp>
        <p:nvCxnSpPr>
          <p:cNvPr id="148550" name=""/>
          <p:cNvCxnSpPr/>
          <p:nvPr/>
        </p:nvCxnSpPr>
        <p:spPr>
          <a:xfrm flipH="1">
            <a:off x="2455862" y="4073525"/>
            <a:ext cx="1828800" cy="381000"/>
          </a:xfrm>
          <a:prstGeom prst="line">
            <a:avLst/>
          </a:prstGeom>
          <a:noFill/>
          <a:ln w="38100">
            <a:solidFill>
              <a:srgbClr val="00FF00"/>
            </a:solidFill>
            <a:miter lim="800000"/>
            <a:tailEnd type="triangle"/>
          </a:ln>
        </p:spPr>
      </p:cxnSp>
      <p:grpSp>
        <p:nvGrpSpPr>
          <p:cNvPr id="148551" name=""/>
          <p:cNvGrpSpPr/>
          <p:nvPr/>
        </p:nvGrpSpPr>
        <p:grpSpPr>
          <a:xfrm>
            <a:off x="1271588" y="-100012"/>
            <a:ext cx="6845300" cy="2000250"/>
            <a:chOff x="801" y="-63"/>
            <a:chExt cx="4312" cy="1260"/>
          </a:xfrm>
        </p:grpSpPr>
        <p:grpSp>
          <p:nvGrpSpPr>
            <p:cNvPr id="148552" name=""/>
            <p:cNvGrpSpPr/>
            <p:nvPr/>
          </p:nvGrpSpPr>
          <p:grpSpPr>
            <a:xfrm>
              <a:off x="2368" y="789"/>
              <a:ext cx="1027" cy="408"/>
              <a:chOff x="2352" y="789"/>
              <a:chExt cx="1027" cy="408"/>
            </a:xfrm>
          </p:grpSpPr>
          <p:sp>
            <p:nvSpPr>
              <p:cNvPr id="148553"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148554"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148555" name=""/>
            <p:cNvGrpSpPr/>
            <p:nvPr/>
          </p:nvGrpSpPr>
          <p:grpSpPr>
            <a:xfrm>
              <a:off x="801" y="-63"/>
              <a:ext cx="4312" cy="832"/>
              <a:chOff x="801" y="-63"/>
              <a:chExt cx="4312" cy="832"/>
            </a:xfrm>
          </p:grpSpPr>
          <p:sp>
            <p:nvSpPr>
              <p:cNvPr id="148556"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148557"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sp>
        <p:nvSpPr>
          <p:cNvPr id="148558" name="Date Placeholder 3"/>
          <p:cNvSpPr>
            <a:spLocks noGrp="1"/>
          </p:cNvSpPr>
          <p:nvPr>
            <p:ph type="dt" sz="half" idx="2"/>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additive="base">
                                        <p:cTn id="6" dur="1" fill="hold">
                                          <p:stCondLst>
                                            <p:cond delay="0"/>
                                          </p:stCondLst>
                                        </p:cTn>
                                        <p:tgtEl>
                                          <p:spTgt spid="148482"/>
                                        </p:tgtEl>
                                        <p:attrNameLst>
                                          <p:attrName>style.visibility</p:attrName>
                                        </p:attrNameLst>
                                      </p:cBhvr>
                                      <p:to>
                                        <p:strVal val="visible"/>
                                      </p:to>
                                    </p:set>
                                    <p:animEffect transition="in" filter="dissolve">
                                      <p:cBhvr additive="base">
                                        <p:cTn id="7" dur="500"/>
                                        <p:tgtEl>
                                          <p:spTgt spid="148482"/>
                                        </p:tgtEl>
                                      </p:cBhvr>
                                    </p:animEffect>
                                  </p:childTnLst>
                                </p:cTn>
                              </p:par>
                            </p:childTnLst>
                          </p:cTn>
                        </p:par>
                        <p:par>
                          <p:cTn id="8" fill="hold" nodeType="afterGroup">
                            <p:stCondLst>
                              <p:cond delay="500"/>
                            </p:stCondLst>
                            <p:childTnLst>
                              <p:par>
                                <p:cTn id="9" presetID="2" presetClass="entr" presetSubtype="8" dur="500" fill="hold" grpId="0" nodeType="afterEffect">
                                  <p:stCondLst>
                                    <p:cond delay="500"/>
                                  </p:stCondLst>
                                  <p:childTnLst>
                                    <p:set>
                                      <p:cBhvr additive="base">
                                        <p:cTn id="10" dur="1" fill="hold">
                                          <p:stCondLst>
                                            <p:cond delay="0"/>
                                          </p:stCondLst>
                                        </p:cTn>
                                        <p:tgtEl>
                                          <p:spTgt spid="148483"/>
                                        </p:tgtEl>
                                        <p:attrNameLst>
                                          <p:attrName>style.visibility</p:attrName>
                                        </p:attrNameLst>
                                      </p:cBhvr>
                                      <p:to>
                                        <p:strVal val="visible"/>
                                      </p:to>
                                    </p:set>
                                    <p:anim calcmode="lin" valueType="num">
                                      <p:cBhvr additive="base">
                                        <p:cTn id="11" dur="500" fill="hold"/>
                                        <p:tgtEl>
                                          <p:spTgt spid="148483"/>
                                        </p:tgtEl>
                                        <p:attrNameLst>
                                          <p:attrName>ppt_x</p:attrName>
                                        </p:attrNameLst>
                                      </p:cBhvr>
                                      <p:tavLst>
                                        <p:tav tm="0">
                                          <p:val>
                                            <p:strVal val="0-#ppt_w/2"/>
                                          </p:val>
                                        </p:tav>
                                        <p:tav tm="100000">
                                          <p:val>
                                            <p:strVal val="#ppt_x"/>
                                          </p:val>
                                        </p:tav>
                                      </p:tavLst>
                                    </p:anim>
                                    <p:anim calcmode="lin" valueType="num">
                                      <p:cBhvr additive="base">
                                        <p:cTn id="12" dur="500" fill="hold"/>
                                        <p:tgtEl>
                                          <p:spTgt spid="148483"/>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22" presetClass="entr" presetSubtype="2" dur="500" fill="hold" nodeType="clickEffect">
                                  <p:stCondLst>
                                    <p:cond delay="0"/>
                                  </p:stCondLst>
                                  <p:childTnLst>
                                    <p:set>
                                      <p:cBhvr additive="base">
                                        <p:cTn id="16" dur="1" fill="hold">
                                          <p:stCondLst>
                                            <p:cond delay="0"/>
                                          </p:stCondLst>
                                        </p:cTn>
                                        <p:tgtEl>
                                          <p:spTgt spid="148550"/>
                                        </p:tgtEl>
                                        <p:attrNameLst>
                                          <p:attrName>style.visibility</p:attrName>
                                        </p:attrNameLst>
                                      </p:cBhvr>
                                      <p:to>
                                        <p:strVal val="visible"/>
                                      </p:to>
                                    </p:set>
                                    <p:animEffect transition="in" filter="wipe(right)">
                                      <p:cBhvr additive="base">
                                        <p:cTn id="17" dur="500"/>
                                        <p:tgtEl>
                                          <p:spTgt spid="148550"/>
                                        </p:tgtEl>
                                      </p:cBhvr>
                                    </p:animEffect>
                                  </p:childTnLst>
                                </p:cTn>
                              </p:par>
                            </p:childTnLst>
                          </p:cTn>
                        </p:par>
                        <p:par>
                          <p:cTn id="18" fill="hold" nodeType="afterGroup">
                            <p:stCondLst>
                              <p:cond delay="500"/>
                            </p:stCondLst>
                            <p:childTnLst>
                              <p:par>
                                <p:cTn id="19" presetID="4" presetClass="entr" presetSubtype="16" dur="500" fill="hold" nodeType="afterEffect">
                                  <p:stCondLst>
                                    <p:cond delay="500"/>
                                  </p:stCondLst>
                                  <p:childTnLst>
                                    <p:set>
                                      <p:cBhvr additive="base">
                                        <p:cTn id="20" dur="1" fill="hold">
                                          <p:stCondLst>
                                            <p:cond delay="0"/>
                                          </p:stCondLst>
                                        </p:cTn>
                                        <p:tgtEl>
                                          <p:spTgt spid="148532"/>
                                        </p:tgtEl>
                                        <p:attrNameLst>
                                          <p:attrName>style.visibility</p:attrName>
                                        </p:attrNameLst>
                                      </p:cBhvr>
                                      <p:to>
                                        <p:strVal val="visible"/>
                                      </p:to>
                                    </p:set>
                                    <p:animEffect transition="in" filter="box(in)">
                                      <p:cBhvr additive="base">
                                        <p:cTn id="21" dur="500"/>
                                        <p:tgtEl>
                                          <p:spTgt spid="148532"/>
                                        </p:tgtEl>
                                      </p:cBhvr>
                                    </p:animEffect>
                                  </p:childTnLst>
                                </p:cTn>
                              </p:par>
                            </p:childTnLst>
                          </p:cTn>
                        </p:par>
                      </p:childTnLst>
                    </p:cTn>
                  </p:par>
                  <p:par>
                    <p:cTn id="22" fill="hold" nodeType="clickPar">
                      <p:stCondLst>
                        <p:cond delay="indefinite"/>
                        <p:cond evt="onBegin" delay="0">
                          <p:tn val="21"/>
                        </p:cond>
                      </p:stCondLst>
                      <p:childTnLst>
                        <p:par>
                          <p:cTn id="23" fill="hold" nodeType="afterGroup">
                            <p:stCondLst>
                              <p:cond delay="0"/>
                            </p:stCondLst>
                            <p:childTnLst>
                              <p:par>
                                <p:cTn id="24" presetID="14" presetClass="entr" presetSubtype="10" dur="500" fill="hold" nodeType="clickEffect">
                                  <p:stCondLst>
                                    <p:cond delay="0"/>
                                  </p:stCondLst>
                                  <p:childTnLst>
                                    <p:set>
                                      <p:cBhvr additive="base">
                                        <p:cTn id="25" dur="1" fill="hold">
                                          <p:stCondLst>
                                            <p:cond delay="0"/>
                                          </p:stCondLst>
                                        </p:cTn>
                                        <p:tgtEl>
                                          <p:spTgt spid="148519"/>
                                        </p:tgtEl>
                                        <p:attrNameLst>
                                          <p:attrName>style.visibility</p:attrName>
                                        </p:attrNameLst>
                                      </p:cBhvr>
                                      <p:to>
                                        <p:strVal val="visible"/>
                                      </p:to>
                                    </p:set>
                                    <p:animEffect transition="in" filter="randombar(horizontal)">
                                      <p:cBhvr additive="base">
                                        <p:cTn id="26" dur="500"/>
                                        <p:tgtEl>
                                          <p:spTgt spid="148519"/>
                                        </p:tgtEl>
                                      </p:cBhvr>
                                    </p:animEffect>
                                  </p:childTnLst>
                                </p:cTn>
                              </p:par>
                            </p:childTnLst>
                          </p:cTn>
                        </p:par>
                        <p:par>
                          <p:cTn id="27" fill="hold" nodeType="afterGroup">
                            <p:stCondLst>
                              <p:cond delay="500"/>
                            </p:stCondLst>
                            <p:childTnLst>
                              <p:par>
                                <p:cTn id="28" presetID="3" presetClass="entr" presetSubtype="10" dur="500" fill="hold" nodeType="afterEffect">
                                  <p:stCondLst>
                                    <p:cond delay="500"/>
                                  </p:stCondLst>
                                  <p:childTnLst>
                                    <p:set>
                                      <p:cBhvr additive="base">
                                        <p:cTn id="29" dur="1" fill="hold">
                                          <p:stCondLst>
                                            <p:cond delay="0"/>
                                          </p:stCondLst>
                                        </p:cTn>
                                        <p:tgtEl>
                                          <p:spTgt spid="148487"/>
                                        </p:tgtEl>
                                        <p:attrNameLst>
                                          <p:attrName>style.visibility</p:attrName>
                                        </p:attrNameLst>
                                      </p:cBhvr>
                                      <p:to>
                                        <p:strVal val="visible"/>
                                      </p:to>
                                    </p:set>
                                    <p:animEffect transition="in" filter="blinds(horizontal)">
                                      <p:cBhvr additive="base">
                                        <p:cTn id="30" dur="500"/>
                                        <p:tgtEl>
                                          <p:spTgt spid="148487"/>
                                        </p:tgtEl>
                                      </p:cBhvr>
                                    </p:animEffect>
                                  </p:childTnLst>
                                </p:cTn>
                              </p:par>
                            </p:childTnLst>
                          </p:cTn>
                        </p:par>
                        <p:par>
                          <p:cTn id="31" fill="hold" nodeType="afterGroup">
                            <p:stCondLst>
                              <p:cond delay="1500"/>
                            </p:stCondLst>
                            <p:childTnLst>
                              <p:par>
                                <p:cTn id="32" presetID="14" presetClass="entr" presetSubtype="10" dur="500" fill="hold" nodeType="afterEffect">
                                  <p:stCondLst>
                                    <p:cond delay="1000"/>
                                  </p:stCondLst>
                                  <p:childTnLst>
                                    <p:set>
                                      <p:cBhvr additive="base">
                                        <p:cTn id="33" dur="1" fill="hold">
                                          <p:stCondLst>
                                            <p:cond delay="0"/>
                                          </p:stCondLst>
                                        </p:cTn>
                                        <p:tgtEl>
                                          <p:spTgt spid="148520"/>
                                        </p:tgtEl>
                                        <p:attrNameLst>
                                          <p:attrName>style.visibility</p:attrName>
                                        </p:attrNameLst>
                                      </p:cBhvr>
                                      <p:to>
                                        <p:strVal val="visible"/>
                                      </p:to>
                                    </p:set>
                                    <p:animEffect transition="in" filter="randombar(horizontal)">
                                      <p:cBhvr additive="base">
                                        <p:cTn id="34" dur="500"/>
                                        <p:tgtEl>
                                          <p:spTgt spid="148520"/>
                                        </p:tgtEl>
                                      </p:cBhvr>
                                    </p:animEffect>
                                  </p:childTnLst>
                                </p:cTn>
                              </p:par>
                            </p:childTnLst>
                          </p:cTn>
                        </p:par>
                        <p:par>
                          <p:cTn id="35" fill="hold" nodeType="afterGroup">
                            <p:stCondLst>
                              <p:cond delay="3000"/>
                            </p:stCondLst>
                            <p:childTnLst>
                              <p:par>
                                <p:cTn id="36" presetID="3" presetClass="entr" presetSubtype="5" dur="500" fill="hold" nodeType="afterEffect">
                                  <p:stCondLst>
                                    <p:cond delay="1500"/>
                                  </p:stCondLst>
                                  <p:childTnLst>
                                    <p:set>
                                      <p:cBhvr additive="base">
                                        <p:cTn id="37" dur="1" fill="hold">
                                          <p:stCondLst>
                                            <p:cond delay="0"/>
                                          </p:stCondLst>
                                        </p:cTn>
                                        <p:tgtEl>
                                          <p:spTgt spid="148490"/>
                                        </p:tgtEl>
                                        <p:attrNameLst>
                                          <p:attrName>style.visibility</p:attrName>
                                        </p:attrNameLst>
                                      </p:cBhvr>
                                      <p:to>
                                        <p:strVal val="visible"/>
                                      </p:to>
                                    </p:set>
                                    <p:animEffect transition="in" filter="blinds(vertical)">
                                      <p:cBhvr additive="base">
                                        <p:cTn id="38" dur="500"/>
                                        <p:tgtEl>
                                          <p:spTgt spid="148490"/>
                                        </p:tgtEl>
                                      </p:cBhvr>
                                    </p:animEffect>
                                  </p:childTnLst>
                                </p:cTn>
                              </p:par>
                            </p:childTnLst>
                          </p:cTn>
                        </p:par>
                      </p:childTnLst>
                    </p:cTn>
                  </p:par>
                  <p:par>
                    <p:cTn id="39" fill="hold" nodeType="clickPar">
                      <p:stCondLst>
                        <p:cond delay="indefinite"/>
                        <p:cond evt="onBegin" delay="0">
                          <p:tn val="38"/>
                        </p:cond>
                      </p:stCondLst>
                      <p:childTnLst>
                        <p:par>
                          <p:cTn id="40" fill="hold" nodeType="afterGroup">
                            <p:stCondLst>
                              <p:cond delay="0"/>
                            </p:stCondLst>
                            <p:childTnLst>
                              <p:par>
                                <p:cTn id="41" presetID="22" presetClass="entr" presetSubtype="1" dur="500" fill="hold" nodeType="clickEffect">
                                  <p:stCondLst>
                                    <p:cond delay="0"/>
                                  </p:stCondLst>
                                  <p:childTnLst>
                                    <p:set>
                                      <p:cBhvr additive="base">
                                        <p:cTn id="42" dur="1" fill="hold">
                                          <p:stCondLst>
                                            <p:cond delay="0"/>
                                          </p:stCondLst>
                                        </p:cTn>
                                        <p:tgtEl>
                                          <p:spTgt spid="148514"/>
                                        </p:tgtEl>
                                        <p:attrNameLst>
                                          <p:attrName>style.visibility</p:attrName>
                                        </p:attrNameLst>
                                      </p:cBhvr>
                                      <p:to>
                                        <p:strVal val="visible"/>
                                      </p:to>
                                    </p:set>
                                    <p:animEffect transition="in" filter="wipe(up)">
                                      <p:cBhvr additive="base">
                                        <p:cTn id="43" dur="500"/>
                                        <p:tgtEl>
                                          <p:spTgt spid="148514"/>
                                        </p:tgtEl>
                                      </p:cBhvr>
                                    </p:animEffect>
                                  </p:childTnLst>
                                </p:cTn>
                              </p:par>
                            </p:childTnLst>
                          </p:cTn>
                        </p:par>
                        <p:par>
                          <p:cTn id="44" fill="hold" nodeType="afterGroup">
                            <p:stCondLst>
                              <p:cond delay="500"/>
                            </p:stCondLst>
                            <p:childTnLst>
                              <p:par>
                                <p:cTn id="45" presetID="4" presetClass="entr" presetSubtype="16" dur="500" fill="hold" nodeType="afterEffect">
                                  <p:stCondLst>
                                    <p:cond delay="500"/>
                                  </p:stCondLst>
                                  <p:childTnLst>
                                    <p:set>
                                      <p:cBhvr additive="base">
                                        <p:cTn id="46" dur="1" fill="hold">
                                          <p:stCondLst>
                                            <p:cond delay="0"/>
                                          </p:stCondLst>
                                        </p:cTn>
                                        <p:tgtEl>
                                          <p:spTgt spid="148493"/>
                                        </p:tgtEl>
                                        <p:attrNameLst>
                                          <p:attrName>style.visibility</p:attrName>
                                        </p:attrNameLst>
                                      </p:cBhvr>
                                      <p:to>
                                        <p:strVal val="visible"/>
                                      </p:to>
                                    </p:set>
                                    <p:animEffect transition="in" filter="box(in)">
                                      <p:cBhvr additive="base">
                                        <p:cTn id="47" dur="500"/>
                                        <p:tgtEl>
                                          <p:spTgt spid="148493"/>
                                        </p:tgtEl>
                                      </p:cBhvr>
                                    </p:animEffect>
                                  </p:childTnLst>
                                </p:cTn>
                              </p:par>
                            </p:childTnLst>
                          </p:cTn>
                        </p:par>
                      </p:childTnLst>
                    </p:cTn>
                  </p:par>
                  <p:par>
                    <p:cTn id="48" fill="hold" nodeType="clickPar">
                      <p:stCondLst>
                        <p:cond delay="indefinite"/>
                        <p:cond evt="onBegin" delay="0">
                          <p:tn val="47"/>
                        </p:cond>
                      </p:stCondLst>
                      <p:childTnLst>
                        <p:par>
                          <p:cTn id="49" fill="hold" nodeType="afterGroup">
                            <p:stCondLst>
                              <p:cond delay="0"/>
                            </p:stCondLst>
                            <p:childTnLst>
                              <p:par>
                                <p:cTn id="50" presetID="14" presetClass="entr" presetSubtype="10" dur="500" fill="hold" nodeType="clickEffect">
                                  <p:stCondLst>
                                    <p:cond delay="0"/>
                                  </p:stCondLst>
                                  <p:childTnLst>
                                    <p:set>
                                      <p:cBhvr additive="base">
                                        <p:cTn id="51" dur="1" fill="hold">
                                          <p:stCondLst>
                                            <p:cond delay="0"/>
                                          </p:stCondLst>
                                        </p:cTn>
                                        <p:tgtEl>
                                          <p:spTgt spid="148521"/>
                                        </p:tgtEl>
                                        <p:attrNameLst>
                                          <p:attrName>style.visibility</p:attrName>
                                        </p:attrNameLst>
                                      </p:cBhvr>
                                      <p:to>
                                        <p:strVal val="visible"/>
                                      </p:to>
                                    </p:set>
                                    <p:animEffect transition="in" filter="randombar(horizontal)">
                                      <p:cBhvr additive="base">
                                        <p:cTn id="52" dur="500"/>
                                        <p:tgtEl>
                                          <p:spTgt spid="148521"/>
                                        </p:tgtEl>
                                      </p:cBhvr>
                                    </p:animEffect>
                                  </p:childTnLst>
                                </p:cTn>
                              </p:par>
                            </p:childTnLst>
                          </p:cTn>
                        </p:par>
                        <p:par>
                          <p:cTn id="53" fill="hold" nodeType="afterGroup">
                            <p:stCondLst>
                              <p:cond delay="500"/>
                            </p:stCondLst>
                            <p:childTnLst>
                              <p:par>
                                <p:cTn id="54" presetID="5" presetClass="entr" presetSubtype="10" dur="500" fill="hold" nodeType="afterEffect">
                                  <p:stCondLst>
                                    <p:cond delay="500"/>
                                  </p:stCondLst>
                                  <p:childTnLst>
                                    <p:set>
                                      <p:cBhvr additive="base">
                                        <p:cTn id="55" dur="1" fill="hold">
                                          <p:stCondLst>
                                            <p:cond delay="0"/>
                                          </p:stCondLst>
                                        </p:cTn>
                                        <p:tgtEl>
                                          <p:spTgt spid="148496"/>
                                        </p:tgtEl>
                                        <p:attrNameLst>
                                          <p:attrName>style.visibility</p:attrName>
                                        </p:attrNameLst>
                                      </p:cBhvr>
                                      <p:to>
                                        <p:strVal val="visible"/>
                                      </p:to>
                                    </p:set>
                                    <p:animEffect transition="in" filter="checkerboard(across)">
                                      <p:cBhvr additive="base">
                                        <p:cTn id="56" dur="500"/>
                                        <p:tgtEl>
                                          <p:spTgt spid="148496"/>
                                        </p:tgtEl>
                                      </p:cBhvr>
                                    </p:animEffect>
                                  </p:childTnLst>
                                </p:cTn>
                              </p:par>
                            </p:childTnLst>
                          </p:cTn>
                        </p:par>
                        <p:par>
                          <p:cTn id="57" fill="hold" nodeType="afterGroup">
                            <p:stCondLst>
                              <p:cond delay="1500"/>
                            </p:stCondLst>
                            <p:childTnLst>
                              <p:par>
                                <p:cTn id="58" presetID="14" presetClass="entr" presetSubtype="10" dur="500" fill="hold" nodeType="afterEffect">
                                  <p:stCondLst>
                                    <p:cond delay="1000"/>
                                  </p:stCondLst>
                                  <p:childTnLst>
                                    <p:set>
                                      <p:cBhvr additive="base">
                                        <p:cTn id="59" dur="1" fill="hold">
                                          <p:stCondLst>
                                            <p:cond delay="0"/>
                                          </p:stCondLst>
                                        </p:cTn>
                                        <p:tgtEl>
                                          <p:spTgt spid="148522"/>
                                        </p:tgtEl>
                                        <p:attrNameLst>
                                          <p:attrName>style.visibility</p:attrName>
                                        </p:attrNameLst>
                                      </p:cBhvr>
                                      <p:to>
                                        <p:strVal val="visible"/>
                                      </p:to>
                                    </p:set>
                                    <p:animEffect transition="in" filter="randombar(horizontal)">
                                      <p:cBhvr additive="base">
                                        <p:cTn id="60" dur="500"/>
                                        <p:tgtEl>
                                          <p:spTgt spid="148522"/>
                                        </p:tgtEl>
                                      </p:cBhvr>
                                    </p:animEffect>
                                  </p:childTnLst>
                                </p:cTn>
                              </p:par>
                            </p:childTnLst>
                          </p:cTn>
                        </p:par>
                        <p:par>
                          <p:cTn id="61" fill="hold" nodeType="afterGroup">
                            <p:stCondLst>
                              <p:cond delay="3000"/>
                            </p:stCondLst>
                            <p:childTnLst>
                              <p:par>
                                <p:cTn id="62" presetID="3" presetClass="entr" presetSubtype="5" dur="500" fill="hold" nodeType="afterEffect">
                                  <p:stCondLst>
                                    <p:cond delay="1500"/>
                                  </p:stCondLst>
                                  <p:childTnLst>
                                    <p:set>
                                      <p:cBhvr additive="base">
                                        <p:cTn id="63" dur="1" fill="hold">
                                          <p:stCondLst>
                                            <p:cond delay="0"/>
                                          </p:stCondLst>
                                        </p:cTn>
                                        <p:tgtEl>
                                          <p:spTgt spid="148516"/>
                                        </p:tgtEl>
                                        <p:attrNameLst>
                                          <p:attrName>style.visibility</p:attrName>
                                        </p:attrNameLst>
                                      </p:cBhvr>
                                      <p:to>
                                        <p:strVal val="visible"/>
                                      </p:to>
                                    </p:set>
                                    <p:animEffect transition="in" filter="blinds(vertical)">
                                      <p:cBhvr additive="base">
                                        <p:cTn id="64" dur="500"/>
                                        <p:tgtEl>
                                          <p:spTgt spid="148516"/>
                                        </p:tgtEl>
                                      </p:cBhvr>
                                    </p:animEffect>
                                  </p:childTnLst>
                                </p:cTn>
                              </p:par>
                            </p:childTnLst>
                          </p:cTn>
                        </p:par>
                      </p:childTnLst>
                    </p:cTn>
                  </p:par>
                  <p:par>
                    <p:cTn id="65" fill="hold" nodeType="clickPar">
                      <p:stCondLst>
                        <p:cond delay="indefinite"/>
                        <p:cond evt="onBegin" delay="0">
                          <p:tn val="64"/>
                        </p:cond>
                      </p:stCondLst>
                      <p:childTnLst>
                        <p:par>
                          <p:cTn id="66" fill="hold" nodeType="afterGroup">
                            <p:stCondLst>
                              <p:cond delay="0"/>
                            </p:stCondLst>
                            <p:childTnLst>
                              <p:par>
                                <p:cTn id="67" presetID="22" presetClass="entr" presetSubtype="8" dur="500" fill="hold" nodeType="clickEffect">
                                  <p:stCondLst>
                                    <p:cond delay="0"/>
                                  </p:stCondLst>
                                  <p:childTnLst>
                                    <p:set>
                                      <p:cBhvr additive="base">
                                        <p:cTn id="68" dur="1" fill="hold">
                                          <p:stCondLst>
                                            <p:cond delay="0"/>
                                          </p:stCondLst>
                                        </p:cTn>
                                        <p:tgtEl>
                                          <p:spTgt spid="148515"/>
                                        </p:tgtEl>
                                        <p:attrNameLst>
                                          <p:attrName>style.visibility</p:attrName>
                                        </p:attrNameLst>
                                      </p:cBhvr>
                                      <p:to>
                                        <p:strVal val="visible"/>
                                      </p:to>
                                    </p:set>
                                    <p:animEffect transition="in" filter="wipe(left)">
                                      <p:cBhvr additive="base">
                                        <p:cTn id="69" dur="500"/>
                                        <p:tgtEl>
                                          <p:spTgt spid="148515"/>
                                        </p:tgtEl>
                                      </p:cBhvr>
                                    </p:animEffect>
                                  </p:childTnLst>
                                </p:cTn>
                              </p:par>
                            </p:childTnLst>
                          </p:cTn>
                        </p:par>
                        <p:par>
                          <p:cTn id="70" fill="hold" nodeType="afterGroup">
                            <p:stCondLst>
                              <p:cond delay="500"/>
                            </p:stCondLst>
                            <p:childTnLst>
                              <p:par>
                                <p:cTn id="71" presetID="4" presetClass="entr" presetSubtype="16" dur="500" fill="hold" nodeType="afterEffect">
                                  <p:stCondLst>
                                    <p:cond delay="500"/>
                                  </p:stCondLst>
                                  <p:childTnLst>
                                    <p:set>
                                      <p:cBhvr additive="base">
                                        <p:cTn id="72" dur="1" fill="hold">
                                          <p:stCondLst>
                                            <p:cond delay="0"/>
                                          </p:stCondLst>
                                        </p:cTn>
                                        <p:tgtEl>
                                          <p:spTgt spid="148499"/>
                                        </p:tgtEl>
                                        <p:attrNameLst>
                                          <p:attrName>style.visibility</p:attrName>
                                        </p:attrNameLst>
                                      </p:cBhvr>
                                      <p:to>
                                        <p:strVal val="visible"/>
                                      </p:to>
                                    </p:set>
                                    <p:animEffect transition="in" filter="box(in)">
                                      <p:cBhvr additive="base">
                                        <p:cTn id="73" dur="500"/>
                                        <p:tgtEl>
                                          <p:spTgt spid="148499"/>
                                        </p:tgtEl>
                                      </p:cBhvr>
                                    </p:animEffect>
                                  </p:childTnLst>
                                </p:cTn>
                              </p:par>
                            </p:childTnLst>
                          </p:cTn>
                        </p:par>
                      </p:childTnLst>
                    </p:cTn>
                  </p:par>
                  <p:par>
                    <p:cTn id="74" fill="hold" nodeType="clickPar">
                      <p:stCondLst>
                        <p:cond delay="indefinite"/>
                        <p:cond evt="onBegin" delay="0">
                          <p:tn val="73"/>
                        </p:cond>
                      </p:stCondLst>
                      <p:childTnLst>
                        <p:par>
                          <p:cTn id="75" fill="hold" nodeType="afterGroup">
                            <p:stCondLst>
                              <p:cond delay="0"/>
                            </p:stCondLst>
                            <p:childTnLst>
                              <p:par>
                                <p:cTn id="76" presetID="14" presetClass="entr" presetSubtype="10" dur="500" fill="hold" nodeType="clickEffect">
                                  <p:stCondLst>
                                    <p:cond delay="0"/>
                                  </p:stCondLst>
                                  <p:childTnLst>
                                    <p:set>
                                      <p:cBhvr additive="base">
                                        <p:cTn id="77" dur="1" fill="hold">
                                          <p:stCondLst>
                                            <p:cond delay="0"/>
                                          </p:stCondLst>
                                        </p:cTn>
                                        <p:tgtEl>
                                          <p:spTgt spid="148523"/>
                                        </p:tgtEl>
                                        <p:attrNameLst>
                                          <p:attrName>style.visibility</p:attrName>
                                        </p:attrNameLst>
                                      </p:cBhvr>
                                      <p:to>
                                        <p:strVal val="visible"/>
                                      </p:to>
                                    </p:set>
                                    <p:animEffect transition="in" filter="randombar(horizontal)">
                                      <p:cBhvr additive="base">
                                        <p:cTn id="78" dur="500"/>
                                        <p:tgtEl>
                                          <p:spTgt spid="148523"/>
                                        </p:tgtEl>
                                      </p:cBhvr>
                                    </p:animEffect>
                                  </p:childTnLst>
                                </p:cTn>
                              </p:par>
                            </p:childTnLst>
                          </p:cTn>
                        </p:par>
                        <p:par>
                          <p:cTn id="79" fill="hold" nodeType="afterGroup">
                            <p:stCondLst>
                              <p:cond delay="500"/>
                            </p:stCondLst>
                            <p:childTnLst>
                              <p:par>
                                <p:cTn id="80" presetID="3" presetClass="entr" presetSubtype="10" dur="500" fill="hold" nodeType="afterEffect">
                                  <p:stCondLst>
                                    <p:cond delay="500"/>
                                  </p:stCondLst>
                                  <p:childTnLst>
                                    <p:set>
                                      <p:cBhvr additive="base">
                                        <p:cTn id="81" dur="1" fill="hold">
                                          <p:stCondLst>
                                            <p:cond delay="0"/>
                                          </p:stCondLst>
                                        </p:cTn>
                                        <p:tgtEl>
                                          <p:spTgt spid="148502"/>
                                        </p:tgtEl>
                                        <p:attrNameLst>
                                          <p:attrName>style.visibility</p:attrName>
                                        </p:attrNameLst>
                                      </p:cBhvr>
                                      <p:to>
                                        <p:strVal val="visible"/>
                                      </p:to>
                                    </p:set>
                                    <p:animEffect transition="in" filter="blinds(horizontal)">
                                      <p:cBhvr additive="base">
                                        <p:cTn id="82" dur="500"/>
                                        <p:tgtEl>
                                          <p:spTgt spid="148502"/>
                                        </p:tgtEl>
                                      </p:cBhvr>
                                    </p:animEffect>
                                  </p:childTnLst>
                                </p:cTn>
                              </p:par>
                            </p:childTnLst>
                          </p:cTn>
                        </p:par>
                        <p:par>
                          <p:cTn id="83" fill="hold" nodeType="afterGroup">
                            <p:stCondLst>
                              <p:cond delay="1500"/>
                            </p:stCondLst>
                            <p:childTnLst>
                              <p:par>
                                <p:cTn id="84" presetID="14" presetClass="entr" presetSubtype="10" dur="500" fill="hold" nodeType="afterEffect">
                                  <p:stCondLst>
                                    <p:cond delay="1000"/>
                                  </p:stCondLst>
                                  <p:childTnLst>
                                    <p:set>
                                      <p:cBhvr additive="base">
                                        <p:cTn id="85" dur="1" fill="hold">
                                          <p:stCondLst>
                                            <p:cond delay="0"/>
                                          </p:stCondLst>
                                        </p:cTn>
                                        <p:tgtEl>
                                          <p:spTgt spid="148528"/>
                                        </p:tgtEl>
                                        <p:attrNameLst>
                                          <p:attrName>style.visibility</p:attrName>
                                        </p:attrNameLst>
                                      </p:cBhvr>
                                      <p:to>
                                        <p:strVal val="visible"/>
                                      </p:to>
                                    </p:set>
                                    <p:animEffect transition="in" filter="randombar(horizontal)">
                                      <p:cBhvr additive="base">
                                        <p:cTn id="86" dur="500"/>
                                        <p:tgtEl>
                                          <p:spTgt spid="148528"/>
                                        </p:tgtEl>
                                      </p:cBhvr>
                                    </p:animEffect>
                                  </p:childTnLst>
                                </p:cTn>
                              </p:par>
                            </p:childTnLst>
                          </p:cTn>
                        </p:par>
                        <p:par>
                          <p:cTn id="87" fill="hold" nodeType="afterGroup">
                            <p:stCondLst>
                              <p:cond delay="3000"/>
                            </p:stCondLst>
                            <p:childTnLst>
                              <p:par>
                                <p:cTn id="88" presetID="3" presetClass="entr" presetSubtype="5" dur="500" fill="hold" nodeType="afterEffect">
                                  <p:stCondLst>
                                    <p:cond delay="1500"/>
                                  </p:stCondLst>
                                  <p:childTnLst>
                                    <p:set>
                                      <p:cBhvr additive="base">
                                        <p:cTn id="89" dur="1" fill="hold">
                                          <p:stCondLst>
                                            <p:cond delay="0"/>
                                          </p:stCondLst>
                                        </p:cTn>
                                        <p:tgtEl>
                                          <p:spTgt spid="148505"/>
                                        </p:tgtEl>
                                        <p:attrNameLst>
                                          <p:attrName>style.visibility</p:attrName>
                                        </p:attrNameLst>
                                      </p:cBhvr>
                                      <p:to>
                                        <p:strVal val="visible"/>
                                      </p:to>
                                    </p:set>
                                    <p:animEffect transition="in" filter="blinds(vertical)">
                                      <p:cBhvr additive="base">
                                        <p:cTn id="90" dur="500"/>
                                        <p:tgtEl>
                                          <p:spTgt spid="148505"/>
                                        </p:tgtEl>
                                      </p:cBhvr>
                                    </p:animEffect>
                                  </p:childTnLst>
                                </p:cTn>
                              </p:par>
                            </p:childTnLst>
                          </p:cTn>
                        </p:par>
                      </p:childTnLst>
                    </p:cTn>
                  </p:par>
                  <p:par>
                    <p:cTn id="91" fill="hold" nodeType="clickPar">
                      <p:stCondLst>
                        <p:cond delay="indefinite"/>
                        <p:cond evt="onBegin" delay="0">
                          <p:tn val="90"/>
                        </p:cond>
                      </p:stCondLst>
                      <p:childTnLst>
                        <p:par>
                          <p:cTn id="92" fill="hold" nodeType="afterGroup">
                            <p:stCondLst>
                              <p:cond delay="0"/>
                            </p:stCondLst>
                            <p:childTnLst>
                              <p:par>
                                <p:cTn id="93" presetID="18" presetClass="entr" presetSubtype="6" dur="500" fill="hold" nodeType="clickEffect">
                                  <p:stCondLst>
                                    <p:cond delay="0"/>
                                  </p:stCondLst>
                                  <p:childTnLst>
                                    <p:set>
                                      <p:cBhvr additive="base">
                                        <p:cTn id="94" dur="1" fill="hold">
                                          <p:stCondLst>
                                            <p:cond delay="0"/>
                                          </p:stCondLst>
                                        </p:cTn>
                                        <p:tgtEl>
                                          <p:spTgt spid="148527"/>
                                        </p:tgtEl>
                                        <p:attrNameLst>
                                          <p:attrName>style.visibility</p:attrName>
                                        </p:attrNameLst>
                                      </p:cBhvr>
                                      <p:to>
                                        <p:strVal val="visible"/>
                                      </p:to>
                                    </p:set>
                                    <p:animEffect transition="in" filter="strips(downRight)">
                                      <p:cBhvr additive="base">
                                        <p:cTn id="95" dur="500"/>
                                        <p:tgtEl>
                                          <p:spTgt spid="148527"/>
                                        </p:tgtEl>
                                      </p:cBhvr>
                                    </p:animEffect>
                                  </p:childTnLst>
                                </p:cTn>
                              </p:par>
                            </p:childTnLst>
                          </p:cTn>
                        </p:par>
                        <p:par>
                          <p:cTn id="96" fill="hold" nodeType="afterGroup">
                            <p:stCondLst>
                              <p:cond delay="500"/>
                            </p:stCondLst>
                            <p:childTnLst>
                              <p:par>
                                <p:cTn id="97" presetID="3" presetClass="entr" presetSubtype="10" dur="500" fill="hold" nodeType="afterEffect">
                                  <p:stCondLst>
                                    <p:cond delay="500"/>
                                  </p:stCondLst>
                                  <p:childTnLst>
                                    <p:set>
                                      <p:cBhvr additive="base">
                                        <p:cTn id="98" dur="1" fill="hold">
                                          <p:stCondLst>
                                            <p:cond delay="0"/>
                                          </p:stCondLst>
                                        </p:cTn>
                                        <p:tgtEl>
                                          <p:spTgt spid="148524"/>
                                        </p:tgtEl>
                                        <p:attrNameLst>
                                          <p:attrName>style.visibility</p:attrName>
                                        </p:attrNameLst>
                                      </p:cBhvr>
                                      <p:to>
                                        <p:strVal val="visible"/>
                                      </p:to>
                                    </p:set>
                                    <p:animEffect transition="in" filter="blinds(horizontal)">
                                      <p:cBhvr additive="base">
                                        <p:cTn id="99" dur="500"/>
                                        <p:tgtEl>
                                          <p:spTgt spid="148524"/>
                                        </p:tgtEl>
                                      </p:cBhvr>
                                    </p:animEffect>
                                  </p:childTnLst>
                                </p:cTn>
                              </p:par>
                            </p:childTnLst>
                          </p:cTn>
                        </p:par>
                        <p:par>
                          <p:cTn id="100" fill="hold" nodeType="afterGroup">
                            <p:stCondLst>
                              <p:cond delay="1500"/>
                            </p:stCondLst>
                            <p:childTnLst>
                              <p:par>
                                <p:cTn id="101" presetID="14" presetClass="entr" presetSubtype="10" dur="500" fill="hold" nodeType="afterEffect">
                                  <p:stCondLst>
                                    <p:cond delay="1000"/>
                                  </p:stCondLst>
                                  <p:childTnLst>
                                    <p:set>
                                      <p:cBhvr additive="base">
                                        <p:cTn id="102" dur="1" fill="hold">
                                          <p:stCondLst>
                                            <p:cond delay="0"/>
                                          </p:stCondLst>
                                        </p:cTn>
                                        <p:tgtEl>
                                          <p:spTgt spid="148529"/>
                                        </p:tgtEl>
                                        <p:attrNameLst>
                                          <p:attrName>style.visibility</p:attrName>
                                        </p:attrNameLst>
                                      </p:cBhvr>
                                      <p:to>
                                        <p:strVal val="visible"/>
                                      </p:to>
                                    </p:set>
                                    <p:animEffect transition="in" filter="randombar(horizontal)">
                                      <p:cBhvr additive="base">
                                        <p:cTn id="103" dur="500"/>
                                        <p:tgtEl>
                                          <p:spTgt spid="148529"/>
                                        </p:tgtEl>
                                      </p:cBhvr>
                                    </p:animEffect>
                                  </p:childTnLst>
                                </p:cTn>
                              </p:par>
                            </p:childTnLst>
                          </p:cTn>
                        </p:par>
                        <p:par>
                          <p:cTn id="104" fill="hold" nodeType="afterGroup">
                            <p:stCondLst>
                              <p:cond delay="3000"/>
                            </p:stCondLst>
                            <p:childTnLst>
                              <p:par>
                                <p:cTn id="105" presetID="3" presetClass="entr" presetSubtype="5" dur="500" fill="hold" nodeType="afterEffect">
                                  <p:stCondLst>
                                    <p:cond delay="1500"/>
                                  </p:stCondLst>
                                  <p:childTnLst>
                                    <p:set>
                                      <p:cBhvr additive="base">
                                        <p:cTn id="106" dur="1" fill="hold">
                                          <p:stCondLst>
                                            <p:cond delay="0"/>
                                          </p:stCondLst>
                                        </p:cTn>
                                        <p:tgtEl>
                                          <p:spTgt spid="148484"/>
                                        </p:tgtEl>
                                        <p:attrNameLst>
                                          <p:attrName>style.visibility</p:attrName>
                                        </p:attrNameLst>
                                      </p:cBhvr>
                                      <p:to>
                                        <p:strVal val="visible"/>
                                      </p:to>
                                    </p:set>
                                    <p:animEffect transition="in" filter="blinds(vertical)">
                                      <p:cBhvr additive="base">
                                        <p:cTn id="107" dur="500"/>
                                        <p:tgtEl>
                                          <p:spTgt spid="148484"/>
                                        </p:tgtEl>
                                      </p:cBhvr>
                                    </p:animEffect>
                                  </p:childTnLst>
                                </p:cTn>
                              </p:par>
                            </p:childTnLst>
                          </p:cTn>
                        </p:par>
                      </p:childTnLst>
                    </p:cTn>
                  </p:par>
                  <p:par>
                    <p:cTn id="108" fill="hold" nodeType="clickPar">
                      <p:stCondLst>
                        <p:cond delay="indefinite"/>
                        <p:cond evt="onBegin" delay="0">
                          <p:tn val="107"/>
                        </p:cond>
                      </p:stCondLst>
                      <p:childTnLst>
                        <p:par>
                          <p:cTn id="109" fill="hold" nodeType="afterGroup">
                            <p:stCondLst>
                              <p:cond delay="0"/>
                            </p:stCondLst>
                            <p:childTnLst>
                              <p:par>
                                <p:cTn id="110" presetID="22" presetClass="entr" presetSubtype="4" dur="500" fill="hold" nodeType="clickEffect">
                                  <p:stCondLst>
                                    <p:cond delay="0"/>
                                  </p:stCondLst>
                                  <p:childTnLst>
                                    <p:set>
                                      <p:cBhvr additive="base">
                                        <p:cTn id="111" dur="1" fill="hold">
                                          <p:stCondLst>
                                            <p:cond delay="0"/>
                                          </p:stCondLst>
                                        </p:cTn>
                                        <p:tgtEl>
                                          <p:spTgt spid="148531"/>
                                        </p:tgtEl>
                                        <p:attrNameLst>
                                          <p:attrName>style.visibility</p:attrName>
                                        </p:attrNameLst>
                                      </p:cBhvr>
                                      <p:to>
                                        <p:strVal val="visible"/>
                                      </p:to>
                                    </p:set>
                                    <p:animEffect transition="in" filter="wipe(down)">
                                      <p:cBhvr additive="base">
                                        <p:cTn id="112" dur="500"/>
                                        <p:tgtEl>
                                          <p:spTgt spid="148531"/>
                                        </p:tgtEl>
                                      </p:cBhvr>
                                    </p:animEffect>
                                  </p:childTnLst>
                                </p:cTn>
                              </p:par>
                            </p:childTnLst>
                          </p:cTn>
                        </p:par>
                        <p:par>
                          <p:cTn id="113" fill="hold" nodeType="afterGroup">
                            <p:stCondLst>
                              <p:cond delay="500"/>
                            </p:stCondLst>
                            <p:childTnLst>
                              <p:par>
                                <p:cTn id="114" presetID="16" presetClass="entr" presetSubtype="42" dur="500" fill="hold" nodeType="afterEffect">
                                  <p:stCondLst>
                                    <p:cond delay="500"/>
                                  </p:stCondLst>
                                  <p:childTnLst>
                                    <p:set>
                                      <p:cBhvr additive="base">
                                        <p:cTn id="115" dur="1" fill="hold">
                                          <p:stCondLst>
                                            <p:cond delay="0"/>
                                          </p:stCondLst>
                                        </p:cTn>
                                        <p:tgtEl>
                                          <p:spTgt spid="148508"/>
                                        </p:tgtEl>
                                        <p:attrNameLst>
                                          <p:attrName>style.visibility</p:attrName>
                                        </p:attrNameLst>
                                      </p:cBhvr>
                                      <p:to>
                                        <p:strVal val="visible"/>
                                      </p:to>
                                    </p:set>
                                    <p:animEffect transition="in" filter="barn(outHorizontal)">
                                      <p:cBhvr additive="base">
                                        <p:cTn id="116" dur="500"/>
                                        <p:tgtEl>
                                          <p:spTgt spid="148508"/>
                                        </p:tgtEl>
                                      </p:cBhvr>
                                    </p:animEffect>
                                  </p:childTnLst>
                                </p:cTn>
                              </p:par>
                            </p:childTnLst>
                          </p:cTn>
                        </p:par>
                        <p:par>
                          <p:cTn id="117" fill="hold" nodeType="afterGroup">
                            <p:stCondLst>
                              <p:cond delay="1500"/>
                            </p:stCondLst>
                            <p:childTnLst>
                              <p:par>
                                <p:cTn id="118" presetID="14" presetClass="entr" presetSubtype="10" dur="500" fill="hold" nodeType="afterEffect">
                                  <p:stCondLst>
                                    <p:cond delay="1000"/>
                                  </p:stCondLst>
                                  <p:childTnLst>
                                    <p:set>
                                      <p:cBhvr additive="base">
                                        <p:cTn id="119" dur="1" fill="hold">
                                          <p:stCondLst>
                                            <p:cond delay="0"/>
                                          </p:stCondLst>
                                        </p:cTn>
                                        <p:tgtEl>
                                          <p:spTgt spid="148530"/>
                                        </p:tgtEl>
                                        <p:attrNameLst>
                                          <p:attrName>style.visibility</p:attrName>
                                        </p:attrNameLst>
                                      </p:cBhvr>
                                      <p:to>
                                        <p:strVal val="visible"/>
                                      </p:to>
                                    </p:set>
                                    <p:animEffect transition="in" filter="randombar(horizontal)">
                                      <p:cBhvr additive="base">
                                        <p:cTn id="120" dur="500"/>
                                        <p:tgtEl>
                                          <p:spTgt spid="148530"/>
                                        </p:tgtEl>
                                      </p:cBhvr>
                                    </p:animEffect>
                                  </p:childTnLst>
                                </p:cTn>
                              </p:par>
                            </p:childTnLst>
                          </p:cTn>
                        </p:par>
                        <p:par>
                          <p:cTn id="121" fill="hold" nodeType="afterGroup">
                            <p:stCondLst>
                              <p:cond delay="3000"/>
                            </p:stCondLst>
                            <p:childTnLst>
                              <p:par>
                                <p:cTn id="122" presetID="16" presetClass="entr" presetSubtype="37" dur="500" fill="hold" nodeType="afterEffect">
                                  <p:stCondLst>
                                    <p:cond delay="1500"/>
                                  </p:stCondLst>
                                  <p:childTnLst>
                                    <p:set>
                                      <p:cBhvr additive="base">
                                        <p:cTn id="123" dur="1" fill="hold">
                                          <p:stCondLst>
                                            <p:cond delay="0"/>
                                          </p:stCondLst>
                                        </p:cTn>
                                        <p:tgtEl>
                                          <p:spTgt spid="148511"/>
                                        </p:tgtEl>
                                        <p:attrNameLst>
                                          <p:attrName>style.visibility</p:attrName>
                                        </p:attrNameLst>
                                      </p:cBhvr>
                                      <p:to>
                                        <p:strVal val="visible"/>
                                      </p:to>
                                    </p:set>
                                    <p:animEffect transition="in" filter="barn(outVertical)">
                                      <p:cBhvr additive="base">
                                        <p:cTn id="124" dur="500"/>
                                        <p:tgtEl>
                                          <p:spTgt spid="1485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48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6430" name=""/>
          <p:cNvSpPr/>
          <p:nvPr/>
        </p:nvSpPr>
        <p:spPr>
          <a:xfrm rot="5400000">
            <a:off x="4508500" y="2655888"/>
            <a:ext cx="203200" cy="269875"/>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6434" name=""/>
          <p:cNvSpPr/>
          <p:nvPr/>
        </p:nvSpPr>
        <p:spPr>
          <a:xfrm>
            <a:off x="1514475" y="3729038"/>
            <a:ext cx="6172200" cy="1512888"/>
          </a:xfrm>
          <a:prstGeom prst="foldedCorner">
            <a:avLst>
              <a:gd name="adj" fmla="val 12500"/>
            </a:avLst>
          </a:prstGeom>
          <a:solidFill>
            <a:srgbClr val="E6DFFD"/>
          </a:solidFill>
          <a:ln w="28575">
            <a:solidFill>
              <a:srgbClr val="00FF00"/>
            </a:solidFill>
            <a:round/>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56445" name=""/>
          <p:cNvGrpSpPr/>
          <p:nvPr/>
        </p:nvGrpSpPr>
        <p:grpSpPr>
          <a:xfrm>
            <a:off x="3836988" y="2886075"/>
            <a:ext cx="1738312" cy="457200"/>
            <a:chOff x="2433" y="1818"/>
            <a:chExt cx="1095" cy="288"/>
          </a:xfrm>
        </p:grpSpPr>
        <p:sp>
          <p:nvSpPr>
            <p:cNvPr id="56432" name=""/>
            <p:cNvSpPr/>
            <p:nvPr/>
          </p:nvSpPr>
          <p:spPr>
            <a:xfrm>
              <a:off x="2433" y="1863"/>
              <a:ext cx="960" cy="240"/>
            </a:xfrm>
            <a:prstGeom prst="octagon">
              <a:avLst>
                <a:gd name="adj" fmla="val 29287"/>
              </a:avLst>
            </a:prstGeom>
            <a:solidFill>
              <a:srgbClr val="FFE8D1"/>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6437" name=""/>
            <p:cNvSpPr/>
            <p:nvPr/>
          </p:nvSpPr>
          <p:spPr>
            <a:xfrm>
              <a:off x="2472" y="1818"/>
              <a:ext cx="1057"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b="1">
                  <a:solidFill>
                    <a:srgbClr val="000000"/>
                  </a:solidFill>
                  <a:latin typeface="黑体" pitchFamily="2" charset="-122"/>
                  <a:ea typeface="方正姚体"/>
                </a:rPr>
                <a:t>运算规则 </a:t>
              </a:r>
            </a:p>
          </p:txBody>
        </p:sp>
      </p:grpSp>
      <p:sp>
        <p:nvSpPr>
          <p:cNvPr id="56438" name=""/>
          <p:cNvSpPr/>
          <p:nvPr/>
        </p:nvSpPr>
        <p:spPr>
          <a:xfrm>
            <a:off x="1724025" y="3771900"/>
            <a:ext cx="5796991" cy="69563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nSpc>
                <a:spcPct val="90000"/>
              </a:lnSpc>
              <a:spcBef>
                <a:spcPct val="50000"/>
              </a:spcBef>
            </a:pPr>
            <a:r>
              <a:rPr lang="zh-CN" altLang="en-US" sz="2200" b="1">
                <a:solidFill>
                  <a:srgbClr val="000000"/>
                </a:solidFill>
                <a:latin typeface="黑体" pitchFamily="2" charset="-122"/>
                <a:ea typeface="方正姚体"/>
              </a:rPr>
              <a:t>（</a:t>
            </a:r>
            <a:r>
              <a:rPr lang="en-US" altLang="zh-CN" sz="2200" b="1">
                <a:solidFill>
                  <a:srgbClr val="000000"/>
                </a:solidFill>
                <a:latin typeface="黑体" pitchFamily="2" charset="-122"/>
                <a:ea typeface="方正姚体"/>
              </a:rPr>
              <a:t>1</a:t>
            </a:r>
            <a:r>
              <a:rPr lang="zh-CN" altLang="en-US" sz="2200" b="1">
                <a:solidFill>
                  <a:srgbClr val="000000"/>
                </a:solidFill>
                <a:latin typeface="黑体" pitchFamily="2" charset="-122"/>
                <a:ea typeface="方正姚体"/>
              </a:rPr>
              <a:t>）加减运算时，有效数字的保留应与参与运算各数中小数点后位数最少的数字相同； </a:t>
            </a:r>
          </a:p>
        </p:txBody>
      </p:sp>
      <p:sp>
        <p:nvSpPr>
          <p:cNvPr id="56439" name=""/>
          <p:cNvSpPr/>
          <p:nvPr/>
        </p:nvSpPr>
        <p:spPr>
          <a:xfrm>
            <a:off x="1724025" y="4473575"/>
            <a:ext cx="5916173" cy="69563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nSpc>
                <a:spcPct val="90000"/>
              </a:lnSpc>
              <a:spcBef>
                <a:spcPct val="50000"/>
              </a:spcBef>
            </a:pPr>
            <a:r>
              <a:rPr lang="zh-CN" altLang="en-US" sz="2200" b="1">
                <a:solidFill>
                  <a:srgbClr val="000000"/>
                </a:solidFill>
                <a:latin typeface="黑体" pitchFamily="2" charset="-122"/>
                <a:ea typeface="方正姚体"/>
              </a:rPr>
              <a:t>（</a:t>
            </a:r>
            <a:r>
              <a:rPr lang="en-US" altLang="zh-CN" sz="2200" b="1">
                <a:solidFill>
                  <a:srgbClr val="000000"/>
                </a:solidFill>
                <a:latin typeface="黑体" pitchFamily="2" charset="-122"/>
                <a:ea typeface="方正姚体"/>
              </a:rPr>
              <a:t>2</a:t>
            </a:r>
            <a:r>
              <a:rPr lang="zh-CN" altLang="en-US" sz="2200" b="1">
                <a:solidFill>
                  <a:srgbClr val="000000"/>
                </a:solidFill>
                <a:latin typeface="黑体" pitchFamily="2" charset="-122"/>
                <a:ea typeface="方正姚体"/>
              </a:rPr>
              <a:t>）乘除运算时，有效数字保留的位数应与参与运算的各数中有效数字位数最少者相同。 </a:t>
            </a:r>
          </a:p>
        </p:txBody>
      </p:sp>
      <p:sp>
        <p:nvSpPr>
          <p:cNvPr id="56443" name=""/>
          <p:cNvSpPr/>
          <p:nvPr/>
        </p:nvSpPr>
        <p:spPr>
          <a:xfrm rot="5400000">
            <a:off x="4493419" y="3388519"/>
            <a:ext cx="254000" cy="258762"/>
          </a:xfrm>
          <a:prstGeom prst="notchedRightArrow">
            <a:avLst>
              <a:gd name="adj1" fmla="val 50000"/>
              <a:gd name="adj2" fmla="val 25000"/>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56453" name=""/>
          <p:cNvGrpSpPr/>
          <p:nvPr/>
        </p:nvGrpSpPr>
        <p:grpSpPr>
          <a:xfrm>
            <a:off x="1271588" y="-100012"/>
            <a:ext cx="6845300" cy="2767012"/>
            <a:chOff x="801" y="-63"/>
            <a:chExt cx="4312" cy="1743"/>
          </a:xfrm>
        </p:grpSpPr>
        <p:sp>
          <p:nvSpPr>
            <p:cNvPr id="56426" name=""/>
            <p:cNvSpPr/>
            <p:nvPr/>
          </p:nvSpPr>
          <p:spPr>
            <a:xfrm rot="5400000">
              <a:off x="2837" y="1157"/>
              <a:ext cx="111" cy="156"/>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56427" name=""/>
            <p:cNvGrpSpPr/>
            <p:nvPr/>
          </p:nvGrpSpPr>
          <p:grpSpPr>
            <a:xfrm>
              <a:off x="2252" y="1322"/>
              <a:ext cx="1271" cy="358"/>
              <a:chOff x="2244" y="1322"/>
              <a:chExt cx="1271" cy="358"/>
            </a:xfrm>
          </p:grpSpPr>
          <p:sp>
            <p:nvSpPr>
              <p:cNvPr id="56428" name=""/>
              <p:cNvSpPr/>
              <p:nvPr/>
            </p:nvSpPr>
            <p:spPr>
              <a:xfrm>
                <a:off x="2336" y="1322"/>
                <a:ext cx="1088"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6429" name=""/>
              <p:cNvSpPr/>
              <p:nvPr/>
            </p:nvSpPr>
            <p:spPr>
              <a:xfrm>
                <a:off x="2243" y="1352"/>
                <a:ext cx="1272"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报告结果 </a:t>
                </a:r>
                <a:endParaRPr lang="zh-CN" altLang="en-US" b="1">
                  <a:solidFill>
                    <a:srgbClr val="000000"/>
                  </a:solidFill>
                  <a:latin typeface="Arial"/>
                  <a:ea typeface="方正姚体"/>
                </a:endParaRPr>
              </a:p>
            </p:txBody>
          </p:sp>
        </p:grpSp>
        <p:grpSp>
          <p:nvGrpSpPr>
            <p:cNvPr id="56446" name=""/>
            <p:cNvGrpSpPr/>
            <p:nvPr/>
          </p:nvGrpSpPr>
          <p:grpSpPr>
            <a:xfrm>
              <a:off x="801" y="-63"/>
              <a:ext cx="4312" cy="1260"/>
              <a:chOff x="801" y="-63"/>
              <a:chExt cx="4312" cy="1260"/>
            </a:xfrm>
          </p:grpSpPr>
          <p:grpSp>
            <p:nvGrpSpPr>
              <p:cNvPr id="56447" name=""/>
              <p:cNvGrpSpPr/>
              <p:nvPr/>
            </p:nvGrpSpPr>
            <p:grpSpPr>
              <a:xfrm>
                <a:off x="2368" y="789"/>
                <a:ext cx="1027" cy="408"/>
                <a:chOff x="2352" y="789"/>
                <a:chExt cx="1027" cy="408"/>
              </a:xfrm>
            </p:grpSpPr>
            <p:sp>
              <p:nvSpPr>
                <p:cNvPr id="56448"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6449"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56450" name=""/>
              <p:cNvGrpSpPr/>
              <p:nvPr/>
            </p:nvGrpSpPr>
            <p:grpSpPr>
              <a:xfrm>
                <a:off x="801" y="-63"/>
                <a:ext cx="4312" cy="832"/>
                <a:chOff x="801" y="-63"/>
                <a:chExt cx="4312" cy="832"/>
              </a:xfrm>
            </p:grpSpPr>
            <p:sp>
              <p:nvSpPr>
                <p:cNvPr id="56451"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56452"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grpSp>
      <p:grpSp>
        <p:nvGrpSpPr>
          <p:cNvPr id="56454" name=""/>
          <p:cNvGrpSpPr/>
          <p:nvPr/>
        </p:nvGrpSpPr>
        <p:grpSpPr>
          <a:xfrm>
            <a:off x="6345238" y="5373688"/>
            <a:ext cx="2527300" cy="1008062"/>
            <a:chOff x="3997" y="3612"/>
            <a:chExt cx="1592" cy="635"/>
          </a:xfrm>
        </p:grpSpPr>
        <p:sp>
          <p:nvSpPr>
            <p:cNvPr id="56455" name=""/>
            <p:cNvSpPr/>
            <p:nvPr/>
          </p:nvSpPr>
          <p:spPr>
            <a:xfrm>
              <a:off x="3997" y="3612"/>
              <a:ext cx="1592" cy="635"/>
            </a:xfrm>
            <a:prstGeom prst="cloudCallout">
              <a:avLst>
                <a:gd name="adj1" fmla="val -28394"/>
                <a:gd name="adj2" fmla="val -75829"/>
              </a:avLst>
            </a:prstGeom>
            <a:solidFill>
              <a:schemeClr val="tx1"/>
            </a:solidFill>
            <a:ln w="19050">
              <a:solidFill>
                <a:srgbClr val="00FFFF"/>
              </a:solidFill>
              <a:prstDash val="sysDot"/>
              <a:miter lim="800000"/>
            </a:ln>
          </p:spPr>
          <p:txBody>
            <a:bodyPr>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a:solidFill>
                  <a:srgbClr val="000000"/>
                </a:solidFill>
                <a:ea typeface="方正姚体"/>
              </a:endParaRPr>
            </a:p>
          </p:txBody>
        </p:sp>
        <p:sp>
          <p:nvSpPr>
            <p:cNvPr id="56456" name=""/>
            <p:cNvSpPr/>
            <p:nvPr/>
          </p:nvSpPr>
          <p:spPr>
            <a:xfrm>
              <a:off x="4037" y="3692"/>
              <a:ext cx="1538" cy="473"/>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1800" b="1">
                  <a:solidFill>
                    <a:srgbClr val="000000"/>
                  </a:solidFill>
                  <a:latin typeface="黑体" pitchFamily="2" charset="-122"/>
                  <a:ea typeface="方正姚体"/>
                </a:rPr>
                <a:t>运算过程中可多保留一位，在最后结果中再舍弃多余的位数 </a:t>
              </a:r>
            </a:p>
          </p:txBody>
        </p:sp>
      </p:grpSp>
      <p:sp>
        <p:nvSpPr>
          <p:cNvPr id="56457" name="Date Placeholder 3"/>
          <p:cNvSpPr>
            <a:spLocks noGrp="1"/>
          </p:cNvSpPr>
          <p:nvPr>
            <p:ph type="dt" sz="half" idx="2"/>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additive="base">
                                        <p:cTn id="6" dur="1" fill="hold">
                                          <p:stCondLst>
                                            <p:cond delay="0"/>
                                          </p:stCondLst>
                                        </p:cTn>
                                        <p:tgtEl>
                                          <p:spTgt spid="56430"/>
                                        </p:tgtEl>
                                        <p:attrNameLst>
                                          <p:attrName>style.visibility</p:attrName>
                                        </p:attrNameLst>
                                      </p:cBhvr>
                                      <p:to>
                                        <p:strVal val="visible"/>
                                      </p:to>
                                    </p:set>
                                    <p:animEffect transition="in" filter="wipe(up)">
                                      <p:cBhvr additive="base">
                                        <p:cTn id="7" dur="500"/>
                                        <p:tgtEl>
                                          <p:spTgt spid="56430"/>
                                        </p:tgtEl>
                                      </p:cBhvr>
                                    </p:animEffect>
                                  </p:childTnLst>
                                </p:cTn>
                              </p:par>
                            </p:childTnLst>
                          </p:cTn>
                        </p:par>
                        <p:par>
                          <p:cTn id="8" fill="hold" nodeType="afterGroup">
                            <p:stCondLst>
                              <p:cond delay="500"/>
                            </p:stCondLst>
                            <p:childTnLst>
                              <p:par>
                                <p:cTn id="9" presetID="3" presetClass="entr" presetSubtype="5" dur="500" fill="hold" nodeType="afterEffect">
                                  <p:stCondLst>
                                    <p:cond delay="500"/>
                                  </p:stCondLst>
                                  <p:childTnLst>
                                    <p:set>
                                      <p:cBhvr additive="base">
                                        <p:cTn id="10" dur="1" fill="hold">
                                          <p:stCondLst>
                                            <p:cond delay="0"/>
                                          </p:stCondLst>
                                        </p:cTn>
                                        <p:tgtEl>
                                          <p:spTgt spid="56445"/>
                                        </p:tgtEl>
                                        <p:attrNameLst>
                                          <p:attrName>style.visibility</p:attrName>
                                        </p:attrNameLst>
                                      </p:cBhvr>
                                      <p:to>
                                        <p:strVal val="visible"/>
                                      </p:to>
                                    </p:set>
                                    <p:animEffect transition="in" filter="blinds(vertical)">
                                      <p:cBhvr additive="base">
                                        <p:cTn id="11" dur="500"/>
                                        <p:tgtEl>
                                          <p:spTgt spid="56445"/>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14" presetClass="entr" presetSubtype="10" dur="500" fill="hold" nodeType="clickEffect">
                                  <p:stCondLst>
                                    <p:cond delay="0"/>
                                  </p:stCondLst>
                                  <p:childTnLst>
                                    <p:set>
                                      <p:cBhvr additive="base">
                                        <p:cTn id="15" dur="1" fill="hold">
                                          <p:stCondLst>
                                            <p:cond delay="0"/>
                                          </p:stCondLst>
                                        </p:cTn>
                                        <p:tgtEl>
                                          <p:spTgt spid="56443"/>
                                        </p:tgtEl>
                                        <p:attrNameLst>
                                          <p:attrName>style.visibility</p:attrName>
                                        </p:attrNameLst>
                                      </p:cBhvr>
                                      <p:to>
                                        <p:strVal val="visible"/>
                                      </p:to>
                                    </p:set>
                                    <p:animEffect transition="in" filter="randombar(horizontal)">
                                      <p:cBhvr additive="base">
                                        <p:cTn id="16" dur="500"/>
                                        <p:tgtEl>
                                          <p:spTgt spid="56443"/>
                                        </p:tgtEl>
                                      </p:cBhvr>
                                    </p:animEffect>
                                  </p:childTnLst>
                                </p:cTn>
                              </p:par>
                            </p:childTnLst>
                          </p:cTn>
                        </p:par>
                        <p:par>
                          <p:cTn id="17" fill="hold" nodeType="afterGroup">
                            <p:stCondLst>
                              <p:cond delay="500"/>
                            </p:stCondLst>
                            <p:childTnLst>
                              <p:par>
                                <p:cTn id="18" presetID="9" presetClass="entr" presetSubtype="0" dur="500" fill="hold" nodeType="afterEffect">
                                  <p:stCondLst>
                                    <p:cond delay="500"/>
                                  </p:stCondLst>
                                  <p:childTnLst>
                                    <p:set>
                                      <p:cBhvr additive="base">
                                        <p:cTn id="19" dur="1" fill="hold">
                                          <p:stCondLst>
                                            <p:cond delay="0"/>
                                          </p:stCondLst>
                                        </p:cTn>
                                        <p:tgtEl>
                                          <p:spTgt spid="56434"/>
                                        </p:tgtEl>
                                        <p:attrNameLst>
                                          <p:attrName>style.visibility</p:attrName>
                                        </p:attrNameLst>
                                      </p:cBhvr>
                                      <p:to>
                                        <p:strVal val="visible"/>
                                      </p:to>
                                    </p:set>
                                    <p:animEffect transition="in" filter="dissolve">
                                      <p:cBhvr additive="base">
                                        <p:cTn id="20" dur="500"/>
                                        <p:tgtEl>
                                          <p:spTgt spid="56434"/>
                                        </p:tgtEl>
                                      </p:cBhvr>
                                    </p:animEffect>
                                  </p:childTnLst>
                                </p:cTn>
                              </p:par>
                            </p:childTnLst>
                          </p:cTn>
                        </p:par>
                        <p:par>
                          <p:cTn id="21" fill="hold" nodeType="afterGroup">
                            <p:stCondLst>
                              <p:cond delay="1500"/>
                            </p:stCondLst>
                            <p:childTnLst>
                              <p:par>
                                <p:cTn id="22" presetID="18" presetClass="entr" presetSubtype="3" dur="500" fill="hold" grpId="0" nodeType="afterEffect">
                                  <p:stCondLst>
                                    <p:cond delay="1000"/>
                                  </p:stCondLst>
                                  <p:childTnLst>
                                    <p:set>
                                      <p:cBhvr additive="base">
                                        <p:cTn id="23" dur="1" fill="hold">
                                          <p:stCondLst>
                                            <p:cond delay="0"/>
                                          </p:stCondLst>
                                        </p:cTn>
                                        <p:tgtEl>
                                          <p:spTgt spid="56438"/>
                                        </p:tgtEl>
                                        <p:attrNameLst>
                                          <p:attrName>style.visibility</p:attrName>
                                        </p:attrNameLst>
                                      </p:cBhvr>
                                      <p:to>
                                        <p:strVal val="visible"/>
                                      </p:to>
                                    </p:set>
                                    <p:animEffect transition="in" filter="strips(upRight)">
                                      <p:cBhvr additive="base">
                                        <p:cTn id="24" dur="500"/>
                                        <p:tgtEl>
                                          <p:spTgt spid="56438"/>
                                        </p:tgtEl>
                                      </p:cBhvr>
                                    </p:animEffect>
                                  </p:childTnLst>
                                </p:cTn>
                              </p:par>
                            </p:childTnLst>
                          </p:cTn>
                        </p:par>
                      </p:childTnLst>
                    </p:cTn>
                  </p:par>
                  <p:par>
                    <p:cTn id="25" fill="hold" nodeType="clickPar">
                      <p:stCondLst>
                        <p:cond delay="indefinite"/>
                        <p:cond evt="onBegin" delay="0">
                          <p:tn val="24"/>
                        </p:cond>
                      </p:stCondLst>
                      <p:childTnLst>
                        <p:par>
                          <p:cTn id="26" fill="hold" nodeType="afterGroup">
                            <p:stCondLst>
                              <p:cond delay="0"/>
                            </p:stCondLst>
                            <p:childTnLst>
                              <p:par>
                                <p:cTn id="27" presetID="22" presetClass="entr" presetSubtype="8" dur="500" fill="hold" grpId="1" nodeType="clickEffect">
                                  <p:stCondLst>
                                    <p:cond delay="0"/>
                                  </p:stCondLst>
                                  <p:childTnLst>
                                    <p:set>
                                      <p:cBhvr additive="base">
                                        <p:cTn id="28" dur="1" fill="hold">
                                          <p:stCondLst>
                                            <p:cond delay="0"/>
                                          </p:stCondLst>
                                        </p:cTn>
                                        <p:tgtEl>
                                          <p:spTgt spid="56439"/>
                                        </p:tgtEl>
                                        <p:attrNameLst>
                                          <p:attrName>style.visibility</p:attrName>
                                        </p:attrNameLst>
                                      </p:cBhvr>
                                      <p:to>
                                        <p:strVal val="visible"/>
                                      </p:to>
                                    </p:set>
                                    <p:animEffect transition="in" filter="wipe(left)">
                                      <p:cBhvr additive="base">
                                        <p:cTn id="29" dur="500"/>
                                        <p:tgtEl>
                                          <p:spTgt spid="56439"/>
                                        </p:tgtEl>
                                      </p:cBhvr>
                                    </p:animEffect>
                                  </p:childTnLst>
                                </p:cTn>
                              </p:par>
                            </p:childTnLst>
                          </p:cTn>
                        </p:par>
                      </p:childTnLst>
                    </p:cTn>
                  </p:par>
                  <p:par>
                    <p:cTn id="30" fill="hold" nodeType="clickPar">
                      <p:stCondLst>
                        <p:cond delay="indefinite"/>
                        <p:cond evt="onBegin" delay="0">
                          <p:tn val="29"/>
                        </p:cond>
                      </p:stCondLst>
                      <p:childTnLst>
                        <p:par>
                          <p:cTn id="31" fill="hold" nodeType="afterGroup">
                            <p:stCondLst>
                              <p:cond delay="0"/>
                            </p:stCondLst>
                            <p:childTnLst>
                              <p:par>
                                <p:cTn id="32" presetID="18" presetClass="entr" presetSubtype="9" dur="500" fill="hold" nodeType="clickEffect">
                                  <p:stCondLst>
                                    <p:cond delay="0"/>
                                  </p:stCondLst>
                                  <p:childTnLst>
                                    <p:set>
                                      <p:cBhvr additive="base">
                                        <p:cTn id="33" dur="1" fill="hold">
                                          <p:stCondLst>
                                            <p:cond delay="0"/>
                                          </p:stCondLst>
                                        </p:cTn>
                                        <p:tgtEl>
                                          <p:spTgt spid="56454"/>
                                        </p:tgtEl>
                                        <p:attrNameLst>
                                          <p:attrName>style.visibility</p:attrName>
                                        </p:attrNameLst>
                                      </p:cBhvr>
                                      <p:to>
                                        <p:strVal val="visible"/>
                                      </p:to>
                                    </p:set>
                                    <p:animEffect transition="in" filter="strips(upLeft)">
                                      <p:cBhvr additive="base">
                                        <p:cTn id="34" dur="500"/>
                                        <p:tgtEl>
                                          <p:spTgt spid="564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438" grpId="0"/>
      <p:bldP spid="56439" grpId="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8491" name=""/>
          <p:cNvSpPr/>
          <p:nvPr/>
        </p:nvSpPr>
        <p:spPr>
          <a:xfrm rot="5400000">
            <a:off x="4508500" y="2655888"/>
            <a:ext cx="203200" cy="269875"/>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58549" name=""/>
          <p:cNvGrpSpPr/>
          <p:nvPr/>
        </p:nvGrpSpPr>
        <p:grpSpPr>
          <a:xfrm>
            <a:off x="3276600" y="2889250"/>
            <a:ext cx="2832100" cy="457200"/>
            <a:chOff x="2417" y="1820"/>
            <a:chExt cx="1784" cy="288"/>
          </a:xfrm>
        </p:grpSpPr>
        <p:sp>
          <p:nvSpPr>
            <p:cNvPr id="58493" name=""/>
            <p:cNvSpPr/>
            <p:nvPr/>
          </p:nvSpPr>
          <p:spPr>
            <a:xfrm>
              <a:off x="2417" y="1863"/>
              <a:ext cx="1688" cy="240"/>
            </a:xfrm>
            <a:prstGeom prst="octagon">
              <a:avLst>
                <a:gd name="adj" fmla="val 29287"/>
              </a:avLst>
            </a:prstGeom>
            <a:solidFill>
              <a:srgbClr val="FFE8D1"/>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8501" name=""/>
            <p:cNvSpPr/>
            <p:nvPr/>
          </p:nvSpPr>
          <p:spPr>
            <a:xfrm>
              <a:off x="2425" y="1820"/>
              <a:ext cx="1778"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b="1">
                  <a:solidFill>
                    <a:srgbClr val="000000"/>
                  </a:solidFill>
                  <a:latin typeface="黑体" pitchFamily="2" charset="-122"/>
                  <a:ea typeface="方正姚体"/>
                </a:rPr>
                <a:t>有效数字修约规则 </a:t>
              </a:r>
            </a:p>
          </p:txBody>
        </p:sp>
      </p:grpSp>
      <p:sp>
        <p:nvSpPr>
          <p:cNvPr id="58524" name=""/>
          <p:cNvSpPr/>
          <p:nvPr/>
        </p:nvSpPr>
        <p:spPr>
          <a:xfrm rot="5400000">
            <a:off x="4399756" y="3510756"/>
            <a:ext cx="460375" cy="239712"/>
          </a:xfrm>
          <a:prstGeom prst="notchedRightArrow">
            <a:avLst>
              <a:gd name="adj1" fmla="val 50000"/>
              <a:gd name="adj2" fmla="val 48013"/>
            </a:avLst>
          </a:prstGeom>
          <a:solidFill>
            <a:srgbClr val="FF00FF"/>
          </a:solidFill>
          <a:ln>
            <a:solidFill>
              <a:schemeClr val="accent1"/>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58551" name=""/>
          <p:cNvGrpSpPr/>
          <p:nvPr/>
        </p:nvGrpSpPr>
        <p:grpSpPr>
          <a:xfrm>
            <a:off x="1271588" y="-100012"/>
            <a:ext cx="6845300" cy="2767012"/>
            <a:chOff x="801" y="-63"/>
            <a:chExt cx="4312" cy="1743"/>
          </a:xfrm>
        </p:grpSpPr>
        <p:sp>
          <p:nvSpPr>
            <p:cNvPr id="58552" name=""/>
            <p:cNvSpPr/>
            <p:nvPr/>
          </p:nvSpPr>
          <p:spPr>
            <a:xfrm rot="5400000">
              <a:off x="2837" y="1157"/>
              <a:ext cx="111" cy="156"/>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58553" name=""/>
            <p:cNvGrpSpPr/>
            <p:nvPr/>
          </p:nvGrpSpPr>
          <p:grpSpPr>
            <a:xfrm>
              <a:off x="2252" y="1322"/>
              <a:ext cx="1271" cy="358"/>
              <a:chOff x="2244" y="1322"/>
              <a:chExt cx="1271" cy="358"/>
            </a:xfrm>
          </p:grpSpPr>
          <p:sp>
            <p:nvSpPr>
              <p:cNvPr id="58554" name=""/>
              <p:cNvSpPr/>
              <p:nvPr/>
            </p:nvSpPr>
            <p:spPr>
              <a:xfrm>
                <a:off x="2336" y="1322"/>
                <a:ext cx="1088"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8555" name=""/>
              <p:cNvSpPr/>
              <p:nvPr/>
            </p:nvSpPr>
            <p:spPr>
              <a:xfrm>
                <a:off x="2243" y="1352"/>
                <a:ext cx="1272"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报告结果 </a:t>
                </a:r>
                <a:endParaRPr lang="zh-CN" altLang="en-US" b="1">
                  <a:solidFill>
                    <a:srgbClr val="000000"/>
                  </a:solidFill>
                  <a:latin typeface="Arial"/>
                  <a:ea typeface="方正姚体"/>
                </a:endParaRPr>
              </a:p>
            </p:txBody>
          </p:sp>
        </p:grpSp>
        <p:grpSp>
          <p:nvGrpSpPr>
            <p:cNvPr id="58556" name=""/>
            <p:cNvGrpSpPr/>
            <p:nvPr/>
          </p:nvGrpSpPr>
          <p:grpSpPr>
            <a:xfrm>
              <a:off x="801" y="-63"/>
              <a:ext cx="4312" cy="1260"/>
              <a:chOff x="801" y="-63"/>
              <a:chExt cx="4312" cy="1260"/>
            </a:xfrm>
          </p:grpSpPr>
          <p:grpSp>
            <p:nvGrpSpPr>
              <p:cNvPr id="58557" name=""/>
              <p:cNvGrpSpPr/>
              <p:nvPr/>
            </p:nvGrpSpPr>
            <p:grpSpPr>
              <a:xfrm>
                <a:off x="2368" y="789"/>
                <a:ext cx="1027" cy="408"/>
                <a:chOff x="2352" y="789"/>
                <a:chExt cx="1027" cy="408"/>
              </a:xfrm>
            </p:grpSpPr>
            <p:sp>
              <p:nvSpPr>
                <p:cNvPr id="58558"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8559"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58560" name=""/>
              <p:cNvGrpSpPr/>
              <p:nvPr/>
            </p:nvGrpSpPr>
            <p:grpSpPr>
              <a:xfrm>
                <a:off x="801" y="-63"/>
                <a:ext cx="4312" cy="832"/>
                <a:chOff x="801" y="-63"/>
                <a:chExt cx="4312" cy="832"/>
              </a:xfrm>
            </p:grpSpPr>
            <p:sp>
              <p:nvSpPr>
                <p:cNvPr id="58561"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58562"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grpSp>
      <p:sp>
        <p:nvSpPr>
          <p:cNvPr id="58568" name="">
            <a:hlinkClick action="ppaction://noaction" tooltip="返回"/>
          </p:cNvPr>
          <p:cNvSpPr/>
          <p:nvPr/>
        </p:nvSpPr>
        <p:spPr>
          <a:xfrm>
            <a:off x="5507038" y="4652962"/>
            <a:ext cx="288925" cy="215900"/>
          </a:xfrm>
          <a:prstGeom prst="actionButtonForwardNext">
            <a:avLst/>
          </a:prstGeom>
          <a:solidFill>
            <a:srgbClr val="00FFFF"/>
          </a:solidFill>
          <a:ln>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58571" name=""/>
          <p:cNvGrpSpPr/>
          <p:nvPr/>
        </p:nvGrpSpPr>
        <p:grpSpPr>
          <a:xfrm>
            <a:off x="3862388" y="3943350"/>
            <a:ext cx="1512888" cy="936625"/>
            <a:chOff x="2426" y="2418"/>
            <a:chExt cx="953" cy="590"/>
          </a:xfrm>
        </p:grpSpPr>
        <p:sp>
          <p:nvSpPr>
            <p:cNvPr id="58570" name=""/>
            <p:cNvSpPr/>
            <p:nvPr/>
          </p:nvSpPr>
          <p:spPr>
            <a:xfrm>
              <a:off x="2458" y="2418"/>
              <a:ext cx="907" cy="590"/>
            </a:xfrm>
            <a:prstGeom prst="rect">
              <a:avLst/>
            </a:prstGeom>
            <a:solidFill>
              <a:schemeClr val="tx2"/>
            </a:solidFill>
            <a:ln w="28575">
              <a:solidFill>
                <a:srgbClr val="99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58569" name=""/>
            <p:cNvSpPr/>
            <p:nvPr/>
          </p:nvSpPr>
          <p:spPr>
            <a:xfrm>
              <a:off x="2426" y="2432"/>
              <a:ext cx="954" cy="51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黑体" pitchFamily="2" charset="-122"/>
                  <a:ea typeface="方正姚体"/>
                </a:rPr>
                <a:t>四舍六入五留双</a:t>
              </a:r>
            </a:p>
          </p:txBody>
        </p:sp>
      </p:grpSp>
      <p:sp>
        <p:nvSpPr>
          <p:cNvPr id="58573" name="Date Placeholder 3"/>
          <p:cNvSpPr>
            <a:spLocks noGrp="1"/>
          </p:cNvSpPr>
          <p:nvPr>
            <p:ph type="dt" sz="half" idx="2"/>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additive="base">
                                        <p:cTn id="6" dur="1" fill="hold">
                                          <p:stCondLst>
                                            <p:cond delay="0"/>
                                          </p:stCondLst>
                                        </p:cTn>
                                        <p:tgtEl>
                                          <p:spTgt spid="58491"/>
                                        </p:tgtEl>
                                        <p:attrNameLst>
                                          <p:attrName>style.visibility</p:attrName>
                                        </p:attrNameLst>
                                      </p:cBhvr>
                                      <p:to>
                                        <p:strVal val="visible"/>
                                      </p:to>
                                    </p:set>
                                    <p:animEffect transition="in" filter="wipe(up)">
                                      <p:cBhvr additive="base">
                                        <p:cTn id="7" dur="500"/>
                                        <p:tgtEl>
                                          <p:spTgt spid="58491"/>
                                        </p:tgtEl>
                                      </p:cBhvr>
                                    </p:animEffect>
                                  </p:childTnLst>
                                </p:cTn>
                              </p:par>
                            </p:childTnLst>
                          </p:cTn>
                        </p:par>
                        <p:par>
                          <p:cTn id="8" fill="hold" nodeType="afterGroup">
                            <p:stCondLst>
                              <p:cond delay="500"/>
                            </p:stCondLst>
                            <p:childTnLst>
                              <p:par>
                                <p:cTn id="9" presetID="3" presetClass="entr" presetSubtype="5" dur="500" fill="hold" nodeType="afterEffect">
                                  <p:stCondLst>
                                    <p:cond delay="500"/>
                                  </p:stCondLst>
                                  <p:childTnLst>
                                    <p:set>
                                      <p:cBhvr additive="base">
                                        <p:cTn id="10" dur="1" fill="hold">
                                          <p:stCondLst>
                                            <p:cond delay="0"/>
                                          </p:stCondLst>
                                        </p:cTn>
                                        <p:tgtEl>
                                          <p:spTgt spid="58549"/>
                                        </p:tgtEl>
                                        <p:attrNameLst>
                                          <p:attrName>style.visibility</p:attrName>
                                        </p:attrNameLst>
                                      </p:cBhvr>
                                      <p:to>
                                        <p:strVal val="visible"/>
                                      </p:to>
                                    </p:set>
                                    <p:animEffect transition="in" filter="blinds(vertical)">
                                      <p:cBhvr additive="base">
                                        <p:cTn id="11" dur="500"/>
                                        <p:tgtEl>
                                          <p:spTgt spid="58549"/>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14" presetClass="entr" presetSubtype="10" dur="500" fill="hold" nodeType="clickEffect">
                                  <p:stCondLst>
                                    <p:cond delay="0"/>
                                  </p:stCondLst>
                                  <p:childTnLst>
                                    <p:set>
                                      <p:cBhvr additive="base">
                                        <p:cTn id="15" dur="1" fill="hold">
                                          <p:stCondLst>
                                            <p:cond delay="0"/>
                                          </p:stCondLst>
                                        </p:cTn>
                                        <p:tgtEl>
                                          <p:spTgt spid="58524"/>
                                        </p:tgtEl>
                                        <p:attrNameLst>
                                          <p:attrName>style.visibility</p:attrName>
                                        </p:attrNameLst>
                                      </p:cBhvr>
                                      <p:to>
                                        <p:strVal val="visible"/>
                                      </p:to>
                                    </p:set>
                                    <p:animEffect transition="in" filter="randombar(horizontal)">
                                      <p:cBhvr additive="base">
                                        <p:cTn id="16" dur="500"/>
                                        <p:tgtEl>
                                          <p:spTgt spid="58524"/>
                                        </p:tgtEl>
                                      </p:cBhvr>
                                    </p:animEffect>
                                  </p:childTnLst>
                                </p:cTn>
                              </p:par>
                            </p:childTnLst>
                          </p:cTn>
                        </p:par>
                        <p:par>
                          <p:cTn id="17" fill="hold" nodeType="afterGroup">
                            <p:stCondLst>
                              <p:cond delay="500"/>
                            </p:stCondLst>
                            <p:childTnLst>
                              <p:par>
                                <p:cTn id="18" presetID="8" presetClass="entr" presetSubtype="16" dur="500" fill="hold" nodeType="afterEffect">
                                  <p:stCondLst>
                                    <p:cond delay="500"/>
                                  </p:stCondLst>
                                  <p:childTnLst>
                                    <p:set>
                                      <p:cBhvr additive="base">
                                        <p:cTn id="19" dur="1" fill="hold">
                                          <p:stCondLst>
                                            <p:cond delay="0"/>
                                          </p:stCondLst>
                                        </p:cTn>
                                        <p:tgtEl>
                                          <p:spTgt spid="58571"/>
                                        </p:tgtEl>
                                        <p:attrNameLst>
                                          <p:attrName>style.visibility</p:attrName>
                                        </p:attrNameLst>
                                      </p:cBhvr>
                                      <p:to>
                                        <p:strVal val="visible"/>
                                      </p:to>
                                    </p:set>
                                    <p:animEffect transition="in" filter="diamond(in)">
                                      <p:cBhvr additive="base">
                                        <p:cTn id="20" dur="500"/>
                                        <p:tgtEl>
                                          <p:spTgt spid="58571"/>
                                        </p:tgtEl>
                                      </p:cBhvr>
                                    </p:animEffect>
                                  </p:childTnLst>
                                </p:cTn>
                              </p:par>
                            </p:childTnLst>
                          </p:cTn>
                        </p:par>
                        <p:par>
                          <p:cTn id="21" fill="hold" nodeType="afterGroup">
                            <p:stCondLst>
                              <p:cond delay="1500"/>
                            </p:stCondLst>
                            <p:childTnLst>
                              <p:par>
                                <p:cTn id="22" presetID="9" presetClass="entr" presetSubtype="0" dur="500" fill="hold" nodeType="afterEffect">
                                  <p:stCondLst>
                                    <p:cond delay="1000"/>
                                  </p:stCondLst>
                                  <p:childTnLst>
                                    <p:set>
                                      <p:cBhvr additive="base">
                                        <p:cTn id="23" dur="1" fill="hold">
                                          <p:stCondLst>
                                            <p:cond delay="0"/>
                                          </p:stCondLst>
                                        </p:cTn>
                                        <p:tgtEl>
                                          <p:spTgt spid="58568"/>
                                        </p:tgtEl>
                                        <p:attrNameLst>
                                          <p:attrName>style.visibility</p:attrName>
                                        </p:attrNameLst>
                                      </p:cBhvr>
                                      <p:to>
                                        <p:strVal val="visible"/>
                                      </p:to>
                                    </p:set>
                                    <p:animEffect transition="in" filter="dissolve">
                                      <p:cBhvr additive="base">
                                        <p:cTn id="24" dur="500"/>
                                        <p:tgtEl>
                                          <p:spTgt spid="585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88306" name=""/>
          <p:cNvSpPr/>
          <p:nvPr/>
        </p:nvSpPr>
        <p:spPr>
          <a:xfrm rot="5400000">
            <a:off x="4508500" y="2655888"/>
            <a:ext cx="203200" cy="269875"/>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8313" name=""/>
          <p:cNvGrpSpPr/>
          <p:nvPr/>
        </p:nvGrpSpPr>
        <p:grpSpPr>
          <a:xfrm>
            <a:off x="3609975" y="2898775"/>
            <a:ext cx="2016125" cy="457200"/>
            <a:chOff x="2274" y="1826"/>
            <a:chExt cx="1270" cy="288"/>
          </a:xfrm>
        </p:grpSpPr>
        <p:sp>
          <p:nvSpPr>
            <p:cNvPr id="88311" name=""/>
            <p:cNvSpPr/>
            <p:nvPr/>
          </p:nvSpPr>
          <p:spPr>
            <a:xfrm>
              <a:off x="2417" y="1863"/>
              <a:ext cx="960" cy="240"/>
            </a:xfrm>
            <a:prstGeom prst="octagon">
              <a:avLst>
                <a:gd name="adj" fmla="val 29287"/>
              </a:avLst>
            </a:prstGeom>
            <a:solidFill>
              <a:srgbClr val="FFE8D1"/>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293" name=""/>
            <p:cNvSpPr/>
            <p:nvPr/>
          </p:nvSpPr>
          <p:spPr>
            <a:xfrm>
              <a:off x="2273" y="1826"/>
              <a:ext cx="1271"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黑体" pitchFamily="2" charset="-122"/>
                  <a:ea typeface="方正姚体"/>
                </a:rPr>
                <a:t>数据取舍 </a:t>
              </a:r>
              <a:endParaRPr lang="zh-CN" altLang="en-US" b="1">
                <a:solidFill>
                  <a:srgbClr val="000000"/>
                </a:solidFill>
                <a:latin typeface="黑体" pitchFamily="2" charset="-122"/>
                <a:ea typeface="方正姚体"/>
              </a:endParaRPr>
            </a:p>
          </p:txBody>
        </p:sp>
      </p:grpSp>
      <p:grpSp>
        <p:nvGrpSpPr>
          <p:cNvPr id="88381" name=""/>
          <p:cNvGrpSpPr/>
          <p:nvPr/>
        </p:nvGrpSpPr>
        <p:grpSpPr>
          <a:xfrm>
            <a:off x="5580062" y="2840038"/>
            <a:ext cx="2089150" cy="581025"/>
            <a:chOff x="3515" y="1789"/>
            <a:chExt cx="1316" cy="366"/>
          </a:xfrm>
        </p:grpSpPr>
        <p:sp>
          <p:nvSpPr>
            <p:cNvPr id="88380" name=""/>
            <p:cNvSpPr/>
            <p:nvPr/>
          </p:nvSpPr>
          <p:spPr>
            <a:xfrm>
              <a:off x="3606" y="1789"/>
              <a:ext cx="1134" cy="363"/>
            </a:xfrm>
            <a:prstGeom prst="wedgeRoundRectCallout">
              <a:avLst>
                <a:gd name="adj1" fmla="val -83157"/>
                <a:gd name="adj2" fmla="val 106472"/>
                <a:gd name="adj3" fmla="val 16667"/>
              </a:avLst>
            </a:prstGeom>
            <a:solidFill>
              <a:srgbClr val="E7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8314" name=""/>
            <p:cNvSpPr/>
            <p:nvPr/>
          </p:nvSpPr>
          <p:spPr>
            <a:xfrm>
              <a:off x="3514" y="1789"/>
              <a:ext cx="1317"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l-GR" sz="2000" b="1">
                  <a:solidFill>
                    <a:srgbClr val="000000"/>
                  </a:solidFill>
                  <a:latin typeface="Arial"/>
                  <a:ea typeface="方正姚体"/>
                </a:rPr>
                <a:t>常用的纠正错误数据的方法 </a:t>
              </a:r>
              <a:endParaRPr lang="zh-CN" altLang="en-US" sz="2000" b="1">
                <a:solidFill>
                  <a:srgbClr val="000000"/>
                </a:solidFill>
                <a:latin typeface="Arial"/>
                <a:ea typeface="方正姚体"/>
              </a:endParaRPr>
            </a:p>
          </p:txBody>
        </p:sp>
      </p:grpSp>
      <p:grpSp>
        <p:nvGrpSpPr>
          <p:cNvPr id="88378" name=""/>
          <p:cNvGrpSpPr/>
          <p:nvPr/>
        </p:nvGrpSpPr>
        <p:grpSpPr>
          <a:xfrm>
            <a:off x="3868738" y="3500438"/>
            <a:ext cx="1512888" cy="442912"/>
            <a:chOff x="2381" y="2205"/>
            <a:chExt cx="953" cy="279"/>
          </a:xfrm>
        </p:grpSpPr>
        <p:sp>
          <p:nvSpPr>
            <p:cNvPr id="88377" name=""/>
            <p:cNvSpPr/>
            <p:nvPr/>
          </p:nvSpPr>
          <p:spPr>
            <a:xfrm>
              <a:off x="2464" y="2243"/>
              <a:ext cx="771" cy="227"/>
            </a:xfrm>
            <a:prstGeom prst="roundRect">
              <a:avLst>
                <a:gd name="adj" fmla="val 16667"/>
              </a:avLst>
            </a:prstGeom>
            <a:solidFill>
              <a:srgbClr val="CCFFCC"/>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315" name=""/>
            <p:cNvSpPr/>
            <p:nvPr/>
          </p:nvSpPr>
          <p:spPr>
            <a:xfrm>
              <a:off x="2381" y="2205"/>
              <a:ext cx="954"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300" b="1">
                  <a:solidFill>
                    <a:srgbClr val="000000"/>
                  </a:solidFill>
                  <a:latin typeface="黑体" pitchFamily="2" charset="-122"/>
                  <a:ea typeface="方正姚体"/>
                </a:rPr>
                <a:t>Q</a:t>
              </a:r>
              <a:r>
                <a:rPr lang="zh-CN" altLang="el-GR" sz="2300" b="1">
                  <a:solidFill>
                    <a:srgbClr val="000000"/>
                  </a:solidFill>
                  <a:ea typeface="方正姚体"/>
                </a:rPr>
                <a:t>－</a:t>
              </a:r>
              <a:r>
                <a:rPr lang="zh-CN" altLang="el-GR" sz="2300" b="1">
                  <a:solidFill>
                    <a:srgbClr val="000000"/>
                  </a:solidFill>
                  <a:latin typeface="黑体" pitchFamily="2" charset="-122"/>
                  <a:ea typeface="方正姚体"/>
                </a:rPr>
                <a:t>试验</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grpSp>
        <p:nvGrpSpPr>
          <p:cNvPr id="88383" name=""/>
          <p:cNvGrpSpPr/>
          <p:nvPr/>
        </p:nvGrpSpPr>
        <p:grpSpPr>
          <a:xfrm>
            <a:off x="539750" y="2924175"/>
            <a:ext cx="2736850" cy="576262"/>
            <a:chOff x="2018" y="2597"/>
            <a:chExt cx="1724" cy="363"/>
          </a:xfrm>
        </p:grpSpPr>
        <p:sp>
          <p:nvSpPr>
            <p:cNvPr id="88382" name=""/>
            <p:cNvSpPr/>
            <p:nvPr/>
          </p:nvSpPr>
          <p:spPr>
            <a:xfrm>
              <a:off x="2061" y="2597"/>
              <a:ext cx="1633" cy="363"/>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316" name=""/>
            <p:cNvSpPr/>
            <p:nvPr/>
          </p:nvSpPr>
          <p:spPr>
            <a:xfrm>
              <a:off x="2017" y="2614"/>
              <a:ext cx="1726"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b="1">
                  <a:solidFill>
                    <a:srgbClr val="000000"/>
                  </a:solidFill>
                  <a:ea typeface="方正姚体"/>
                </a:rPr>
                <a:t>Q</a:t>
              </a:r>
              <a:r>
                <a:rPr lang="zh-CN" altLang="el-GR" b="1">
                  <a:solidFill>
                    <a:srgbClr val="000000"/>
                  </a:solidFill>
                  <a:ea typeface="方正姚体"/>
                </a:rPr>
                <a:t>＝</a:t>
              </a:r>
              <a:r>
                <a:rPr lang="el-GR" altLang="zh-CN" b="1">
                  <a:solidFill>
                    <a:srgbClr val="000000"/>
                  </a:solidFill>
                  <a:ea typeface="方正姚体"/>
                </a:rPr>
                <a:t>(X</a:t>
              </a:r>
              <a:r>
                <a:rPr lang="el-GR" altLang="zh-CN" b="1" baseline="-25000">
                  <a:solidFill>
                    <a:srgbClr val="000000"/>
                  </a:solidFill>
                  <a:ea typeface="方正姚体"/>
                </a:rPr>
                <a:t>2</a:t>
              </a:r>
              <a:r>
                <a:rPr lang="el-GR" altLang="zh-CN" b="1">
                  <a:solidFill>
                    <a:srgbClr val="000000"/>
                  </a:solidFill>
                  <a:ea typeface="方正姚体"/>
                </a:rPr>
                <a:t>—X</a:t>
              </a:r>
              <a:r>
                <a:rPr lang="el-GR" altLang="zh-CN" b="1" baseline="-25000">
                  <a:solidFill>
                    <a:srgbClr val="000000"/>
                  </a:solidFill>
                  <a:ea typeface="方正姚体"/>
                </a:rPr>
                <a:t>1</a:t>
              </a:r>
              <a:r>
                <a:rPr lang="el-GR" altLang="zh-CN" b="1">
                  <a:solidFill>
                    <a:srgbClr val="000000"/>
                  </a:solidFill>
                  <a:ea typeface="方正姚体"/>
                </a:rPr>
                <a:t>)</a:t>
              </a:r>
              <a:r>
                <a:rPr lang="zh-CN" altLang="el-GR" b="1">
                  <a:solidFill>
                    <a:srgbClr val="000000"/>
                  </a:solidFill>
                  <a:ea typeface="方正姚体"/>
                </a:rPr>
                <a:t>／</a:t>
              </a:r>
              <a:r>
                <a:rPr lang="el-GR" altLang="zh-CN" b="1">
                  <a:solidFill>
                    <a:srgbClr val="000000"/>
                  </a:solidFill>
                  <a:ea typeface="方正姚体"/>
                </a:rPr>
                <a:t>W </a:t>
              </a:r>
              <a:endParaRPr lang="zh-CN" altLang="en-US" b="1">
                <a:solidFill>
                  <a:srgbClr val="000000"/>
                </a:solidFill>
                <a:ea typeface="方正姚体"/>
              </a:endParaRPr>
            </a:p>
          </p:txBody>
        </p:sp>
      </p:grpSp>
      <p:grpSp>
        <p:nvGrpSpPr>
          <p:cNvPr id="88388" name=""/>
          <p:cNvGrpSpPr/>
          <p:nvPr/>
        </p:nvGrpSpPr>
        <p:grpSpPr>
          <a:xfrm>
            <a:off x="1979612" y="3644900"/>
            <a:ext cx="1152525" cy="412750"/>
            <a:chOff x="1247" y="2296"/>
            <a:chExt cx="726" cy="260"/>
          </a:xfrm>
        </p:grpSpPr>
        <p:sp>
          <p:nvSpPr>
            <p:cNvPr id="88387" name=""/>
            <p:cNvSpPr/>
            <p:nvPr/>
          </p:nvSpPr>
          <p:spPr>
            <a:xfrm>
              <a:off x="1367" y="2349"/>
              <a:ext cx="499" cy="182"/>
            </a:xfrm>
            <a:prstGeom prst="wedgeRoundRectCallout">
              <a:avLst>
                <a:gd name="adj1" fmla="val -55412"/>
                <a:gd name="adj2" fmla="val -192306"/>
                <a:gd name="adj3" fmla="val 16667"/>
              </a:avLst>
            </a:prstGeom>
            <a:solidFill>
              <a:srgbClr val="E7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8317" name=""/>
            <p:cNvSpPr/>
            <p:nvPr/>
          </p:nvSpPr>
          <p:spPr>
            <a:xfrm>
              <a:off x="1247" y="2296"/>
              <a:ext cx="727"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000" b="1">
                  <a:solidFill>
                    <a:srgbClr val="000000"/>
                  </a:solidFill>
                  <a:latin typeface="Arial"/>
                  <a:ea typeface="方正姚体"/>
                </a:rPr>
                <a:t>可疑值</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grpSp>
        <p:nvGrpSpPr>
          <p:cNvPr id="88386" name=""/>
          <p:cNvGrpSpPr/>
          <p:nvPr/>
        </p:nvGrpSpPr>
        <p:grpSpPr>
          <a:xfrm>
            <a:off x="34925" y="3716338"/>
            <a:ext cx="1512888" cy="581025"/>
            <a:chOff x="22" y="2341"/>
            <a:chExt cx="953" cy="366"/>
          </a:xfrm>
        </p:grpSpPr>
        <p:sp>
          <p:nvSpPr>
            <p:cNvPr id="88385" name=""/>
            <p:cNvSpPr/>
            <p:nvPr/>
          </p:nvSpPr>
          <p:spPr>
            <a:xfrm>
              <a:off x="89" y="2349"/>
              <a:ext cx="817" cy="318"/>
            </a:xfrm>
            <a:prstGeom prst="wedgeRoundRectCallout">
              <a:avLst>
                <a:gd name="adj1" fmla="val 54898"/>
                <a:gd name="adj2" fmla="val -129245"/>
                <a:gd name="adj3" fmla="val 16667"/>
              </a:avLst>
            </a:prstGeom>
            <a:solidFill>
              <a:srgbClr val="E7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8318" name=""/>
            <p:cNvSpPr/>
            <p:nvPr/>
          </p:nvSpPr>
          <p:spPr>
            <a:xfrm>
              <a:off x="22" y="2341"/>
              <a:ext cx="954"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l-GR" sz="2000" b="1">
                  <a:solidFill>
                    <a:srgbClr val="000000"/>
                  </a:solidFill>
                  <a:latin typeface="Arial"/>
                  <a:ea typeface="方正姚体"/>
                </a:rPr>
                <a:t>最接近</a:t>
              </a:r>
              <a:r>
                <a:rPr lang="el-GR" altLang="zh-CN" sz="2000" b="1">
                  <a:solidFill>
                    <a:srgbClr val="000000"/>
                  </a:solidFill>
                  <a:latin typeface="Arial"/>
                  <a:ea typeface="方正姚体"/>
                </a:rPr>
                <a:t>X</a:t>
              </a:r>
              <a:r>
                <a:rPr lang="el-GR" altLang="zh-CN" sz="2000" b="1" baseline="-25000">
                  <a:solidFill>
                    <a:srgbClr val="000000"/>
                  </a:solidFill>
                  <a:latin typeface="Arial"/>
                  <a:ea typeface="方正姚体"/>
                </a:rPr>
                <a:t>1</a:t>
              </a:r>
              <a:r>
                <a:rPr lang="zh-CN" altLang="el-GR" sz="2000" b="1">
                  <a:solidFill>
                    <a:srgbClr val="000000"/>
                  </a:solidFill>
                  <a:latin typeface="Arial"/>
                  <a:ea typeface="方正姚体"/>
                </a:rPr>
                <a:t>的那一个值 </a:t>
              </a:r>
              <a:endParaRPr lang="zh-CN" altLang="en-US" sz="2000" b="1">
                <a:solidFill>
                  <a:srgbClr val="000000"/>
                </a:solidFill>
                <a:latin typeface="Arial"/>
                <a:ea typeface="方正姚体"/>
              </a:endParaRPr>
            </a:p>
          </p:txBody>
        </p:sp>
      </p:grpSp>
      <p:sp>
        <p:nvSpPr>
          <p:cNvPr id="88320" name=""/>
          <p:cNvSpPr/>
          <p:nvPr/>
        </p:nvSpPr>
        <p:spPr>
          <a:xfrm>
            <a:off x="3257841" y="3860800"/>
            <a:ext cx="2594980" cy="411891"/>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100">
                <a:solidFill>
                  <a:srgbClr val="000000"/>
                </a:solidFill>
                <a:effectLst>
                  <a:outerShdw blurRad="38100" dist="38100" dir="2700000" algn="tl">
                    <a:schemeClr val="bg2"/>
                  </a:outerShdw>
                </a:effectLst>
                <a:latin typeface="宋体" pitchFamily="2" charset="-122"/>
                <a:ea typeface="方正姚体"/>
              </a:rPr>
              <a:t> </a:t>
            </a:r>
            <a:r>
              <a:rPr lang="zh-CN" altLang="el-GR" sz="1800" b="1" u="sng">
                <a:solidFill>
                  <a:srgbClr val="000000"/>
                </a:solidFill>
                <a:latin typeface="黑体" pitchFamily="2" charset="-122"/>
                <a:ea typeface="方正姚体"/>
              </a:rPr>
              <a:t>结合取舍的</a:t>
            </a:r>
            <a:r>
              <a:rPr lang="el-GR" altLang="zh-CN" sz="1800" b="1" u="sng">
                <a:solidFill>
                  <a:srgbClr val="000000"/>
                </a:solidFill>
                <a:latin typeface="黑体" pitchFamily="2" charset="-122"/>
                <a:ea typeface="方正姚体"/>
              </a:rPr>
              <a:t>Q</a:t>
            </a:r>
            <a:r>
              <a:rPr lang="zh-CN" altLang="el-GR" sz="1800" b="1" u="sng">
                <a:solidFill>
                  <a:srgbClr val="000000"/>
                </a:solidFill>
                <a:latin typeface="黑体" pitchFamily="2" charset="-122"/>
                <a:ea typeface="方正姚体"/>
              </a:rPr>
              <a:t>值表 </a:t>
            </a:r>
            <a:endParaRPr lang="zh-CN" altLang="en-US" sz="1800" b="1" u="sng">
              <a:solidFill>
                <a:srgbClr val="000000"/>
              </a:solidFill>
              <a:latin typeface="黑体" pitchFamily="2" charset="-122"/>
              <a:ea typeface="方正姚体"/>
            </a:endParaRPr>
          </a:p>
        </p:txBody>
      </p:sp>
      <p:graphicFrame>
        <p:nvGraphicFramePr>
          <p:cNvPr id="88412" name=""/>
          <p:cNvGraphicFramePr>
            <a:graphicFrameLocks noGrp="1"/>
          </p:cNvGraphicFramePr>
          <p:nvPr/>
        </p:nvGraphicFramePr>
        <p:xfrm>
          <a:off x="684212" y="4265612"/>
          <a:ext cx="7896224" cy="1438275"/>
        </p:xfrm>
        <a:graphic>
          <a:graphicData uri="http://schemas.openxmlformats.org/drawingml/2006/table">
            <a:tbl>
              <a:tblPr/>
              <a:tblGrid>
                <a:gridCol w="1579562"/>
                <a:gridCol w="2354262"/>
                <a:gridCol w="1662112"/>
                <a:gridCol w="2300288"/>
              </a:tblGrid>
              <a:tr h="3714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zh-CN" altLang="el-GR" sz="1800" b="1">
                          <a:solidFill>
                            <a:srgbClr val="000000"/>
                          </a:solidFill>
                          <a:latin typeface="黑体" pitchFamily="2" charset="-122"/>
                          <a:ea typeface="方正姚体"/>
                        </a:rPr>
                        <a:t>观察数目</a:t>
                      </a: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800" b="1">
                          <a:solidFill>
                            <a:srgbClr val="000000"/>
                          </a:solidFill>
                          <a:latin typeface="黑体" pitchFamily="2" charset="-122"/>
                          <a:ea typeface="方正姚体"/>
                        </a:rPr>
                        <a:t>Q</a:t>
                      </a:r>
                      <a:r>
                        <a:rPr lang="zh-CN" altLang="el-GR" sz="1800" b="1">
                          <a:solidFill>
                            <a:srgbClr val="000000"/>
                          </a:solidFill>
                          <a:latin typeface="黑体" pitchFamily="2" charset="-122"/>
                          <a:ea typeface="方正姚体"/>
                        </a:rPr>
                        <a:t>值取舍（</a:t>
                      </a:r>
                      <a:r>
                        <a:rPr lang="el-GR" altLang="zh-CN" sz="1800" b="1">
                          <a:solidFill>
                            <a:srgbClr val="000000"/>
                          </a:solidFill>
                          <a:latin typeface="黑体" pitchFamily="2" charset="-122"/>
                          <a:ea typeface="方正姚体"/>
                        </a:rPr>
                        <a:t>90%</a:t>
                      </a:r>
                      <a:r>
                        <a:rPr lang="zh-CN" altLang="el-GR" sz="1800" b="1">
                          <a:solidFill>
                            <a:srgbClr val="000000"/>
                          </a:solidFill>
                          <a:latin typeface="黑体" pitchFamily="2" charset="-122"/>
                          <a:ea typeface="方正姚体"/>
                        </a:rPr>
                        <a:t>水平）</a:t>
                      </a: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zh-CN" altLang="el-GR" sz="1800" b="1">
                          <a:solidFill>
                            <a:srgbClr val="000000"/>
                          </a:solidFill>
                          <a:latin typeface="黑体" pitchFamily="2" charset="-122"/>
                          <a:ea typeface="方正姚体"/>
                        </a:rPr>
                        <a:t>观察数目</a:t>
                      </a: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800" b="1">
                          <a:solidFill>
                            <a:srgbClr val="000000"/>
                          </a:solidFill>
                          <a:latin typeface="黑体" pitchFamily="2" charset="-122"/>
                          <a:ea typeface="方正姚体"/>
                        </a:rPr>
                        <a:t>Q</a:t>
                      </a:r>
                      <a:r>
                        <a:rPr lang="zh-CN" altLang="el-GR" sz="1800" b="1">
                          <a:solidFill>
                            <a:srgbClr val="000000"/>
                          </a:solidFill>
                          <a:latin typeface="黑体" pitchFamily="2" charset="-122"/>
                          <a:ea typeface="方正姚体"/>
                        </a:rPr>
                        <a:t>值取舍（</a:t>
                      </a:r>
                      <a:r>
                        <a:rPr lang="el-GR" altLang="zh-CN" sz="1800" b="1">
                          <a:solidFill>
                            <a:srgbClr val="000000"/>
                          </a:solidFill>
                          <a:latin typeface="黑体" pitchFamily="2" charset="-122"/>
                          <a:ea typeface="方正姚体"/>
                        </a:rPr>
                        <a:t>90%</a:t>
                      </a:r>
                      <a:r>
                        <a:rPr lang="zh-CN" altLang="el-GR" sz="1800" b="1">
                          <a:solidFill>
                            <a:srgbClr val="000000"/>
                          </a:solidFill>
                          <a:latin typeface="黑体" pitchFamily="2" charset="-122"/>
                          <a:ea typeface="方正姚体"/>
                        </a:rPr>
                        <a:t>水平）</a:t>
                      </a:r>
                    </a:p>
                  </a:txBody>
                  <a:tcPr>
                    <a:lnL w="12700" cap="flat" cmpd="sng" algn="ctr">
                      <a:solidFill>
                        <a:prstClr val="black"/>
                      </a:solidFill>
                      <a:prstDash val="solid"/>
                      <a:round/>
                      <a:headEnd type="none" w="med" len="med"/>
                      <a:tailEnd type="none" w="med" len="med"/>
                    </a:lnL>
                    <a:lnR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r>
              <a:tr h="103663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600" b="1">
                          <a:solidFill>
                            <a:srgbClr val="000000"/>
                          </a:solidFill>
                          <a:ea typeface="方正姚体"/>
                        </a:rPr>
                        <a:t>3</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4</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5</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6</a:t>
                      </a:r>
                    </a:p>
                  </a:txBody>
                  <a:tcPr>
                    <a:lnL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600" b="1">
                          <a:solidFill>
                            <a:srgbClr val="000000"/>
                          </a:solidFill>
                          <a:ea typeface="方正姚体"/>
                        </a:rPr>
                        <a:t>0.94</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0.76</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0.64</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0.56</a:t>
                      </a: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600" b="1">
                          <a:solidFill>
                            <a:srgbClr val="000000"/>
                          </a:solidFill>
                          <a:ea typeface="方正姚体"/>
                        </a:rPr>
                        <a:t>7</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8</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9</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10</a:t>
                      </a: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600" b="1">
                          <a:solidFill>
                            <a:srgbClr val="000000"/>
                          </a:solidFill>
                          <a:ea typeface="方正姚体"/>
                        </a:rPr>
                        <a:t>0.51</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0.47</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0.44</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0.41</a:t>
                      </a:r>
                    </a:p>
                  </a:txBody>
                  <a:tcPr>
                    <a:lnL w="12700" cap="flat" cmpd="sng" algn="ctr">
                      <a:solidFill>
                        <a:prstClr val="black"/>
                      </a:solidFill>
                      <a:prstDash val="solid"/>
                      <a:round/>
                      <a:headEnd type="none" w="med" len="med"/>
                      <a:tailEnd type="none" w="med" len="med"/>
                    </a:lnL>
                    <a:lnR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r>
            </a:tbl>
          </a:graphicData>
        </a:graphic>
      </p:graphicFrame>
      <p:sp>
        <p:nvSpPr>
          <p:cNvPr id="88379" name=""/>
          <p:cNvSpPr/>
          <p:nvPr/>
        </p:nvSpPr>
        <p:spPr>
          <a:xfrm rot="5400000">
            <a:off x="4549775" y="3321050"/>
            <a:ext cx="142875" cy="24130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384" name=""/>
          <p:cNvSpPr/>
          <p:nvPr/>
        </p:nvSpPr>
        <p:spPr>
          <a:xfrm rot="6060000">
            <a:off x="3396456" y="3248819"/>
            <a:ext cx="144462" cy="936625"/>
          </a:xfrm>
          <a:prstGeom prst="curvedLeftArrow">
            <a:avLst>
              <a:gd name="adj1" fmla="val 126068"/>
              <a:gd name="adj2" fmla="val 258140"/>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8396" name=""/>
          <p:cNvGrpSpPr/>
          <p:nvPr/>
        </p:nvGrpSpPr>
        <p:grpSpPr>
          <a:xfrm>
            <a:off x="912812" y="5880100"/>
            <a:ext cx="2519362" cy="719138"/>
            <a:chOff x="385" y="3748"/>
            <a:chExt cx="1587" cy="453"/>
          </a:xfrm>
        </p:grpSpPr>
        <p:sp>
          <p:nvSpPr>
            <p:cNvPr id="88395" name=""/>
            <p:cNvSpPr/>
            <p:nvPr/>
          </p:nvSpPr>
          <p:spPr>
            <a:xfrm>
              <a:off x="460" y="3748"/>
              <a:ext cx="1451" cy="453"/>
            </a:xfrm>
            <a:prstGeom prst="roundRect">
              <a:avLst>
                <a:gd name="adj" fmla="val 16667"/>
              </a:avLst>
            </a:prstGeom>
            <a:solidFill>
              <a:srgbClr val="FFFFCC"/>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392" name=""/>
            <p:cNvSpPr/>
            <p:nvPr/>
          </p:nvSpPr>
          <p:spPr>
            <a:xfrm>
              <a:off x="384" y="3748"/>
              <a:ext cx="1589" cy="43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90000"/>
                </a:lnSpc>
                <a:spcBef>
                  <a:spcPct val="50000"/>
                </a:spcBef>
              </a:pPr>
              <a:r>
                <a:rPr lang="zh-CN" altLang="en-US" sz="2200" b="1">
                  <a:solidFill>
                    <a:srgbClr val="000000"/>
                  </a:solidFill>
                  <a:latin typeface="黑体" pitchFamily="2" charset="-122"/>
                  <a:ea typeface="方正姚体"/>
                </a:rPr>
                <a:t>用</a:t>
              </a:r>
              <a:r>
                <a:rPr lang="zh-CN" altLang="el-GR" sz="2200" b="1">
                  <a:solidFill>
                    <a:srgbClr val="000000"/>
                  </a:solidFill>
                  <a:latin typeface="黑体" pitchFamily="2" charset="-122"/>
                  <a:ea typeface="方正姚体"/>
                </a:rPr>
                <a:t>计算出的</a:t>
              </a:r>
              <a:r>
                <a:rPr lang="el-GR" altLang="zh-CN" sz="2200" b="1">
                  <a:solidFill>
                    <a:srgbClr val="000000"/>
                  </a:solidFill>
                  <a:latin typeface="黑体" pitchFamily="2" charset="-122"/>
                  <a:ea typeface="方正姚体"/>
                </a:rPr>
                <a:t>Q</a:t>
              </a:r>
              <a:r>
                <a:rPr lang="zh-CN" altLang="el-GR" sz="2200" b="1">
                  <a:solidFill>
                    <a:srgbClr val="000000"/>
                  </a:solidFill>
                  <a:latin typeface="黑体" pitchFamily="2" charset="-122"/>
                  <a:ea typeface="方正姚体"/>
                </a:rPr>
                <a:t>值与表中数据进行比较 </a:t>
              </a:r>
              <a:endParaRPr lang="zh-CN" altLang="en-US" sz="2200" b="1">
                <a:solidFill>
                  <a:srgbClr val="000000"/>
                </a:solidFill>
                <a:latin typeface="黑体" pitchFamily="2" charset="-122"/>
                <a:ea typeface="方正姚体"/>
              </a:endParaRPr>
            </a:p>
          </p:txBody>
        </p:sp>
      </p:grpSp>
      <p:grpSp>
        <p:nvGrpSpPr>
          <p:cNvPr id="88400" name=""/>
          <p:cNvGrpSpPr/>
          <p:nvPr/>
        </p:nvGrpSpPr>
        <p:grpSpPr>
          <a:xfrm>
            <a:off x="3865562" y="5807075"/>
            <a:ext cx="2663825" cy="427038"/>
            <a:chOff x="2245" y="3702"/>
            <a:chExt cx="1678" cy="269"/>
          </a:xfrm>
        </p:grpSpPr>
        <p:sp>
          <p:nvSpPr>
            <p:cNvPr id="88399" name=""/>
            <p:cNvSpPr/>
            <p:nvPr/>
          </p:nvSpPr>
          <p:spPr>
            <a:xfrm>
              <a:off x="2365" y="3734"/>
              <a:ext cx="1452" cy="227"/>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393" name=""/>
            <p:cNvSpPr/>
            <p:nvPr/>
          </p:nvSpPr>
          <p:spPr>
            <a:xfrm>
              <a:off x="2244" y="3702"/>
              <a:ext cx="1680"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黑体" pitchFamily="2" charset="-122"/>
                  <a:ea typeface="方正姚体"/>
                </a:rPr>
                <a:t>若计</a:t>
              </a:r>
              <a:r>
                <a:rPr lang="zh-CN" altLang="el-GR" sz="2200" b="1">
                  <a:solidFill>
                    <a:srgbClr val="000000"/>
                  </a:solidFill>
                  <a:latin typeface="黑体" pitchFamily="2" charset="-122"/>
                  <a:ea typeface="方正姚体"/>
                </a:rPr>
                <a:t>算值</a:t>
              </a:r>
              <a:r>
                <a:rPr lang="zh-CN" altLang="en-US" sz="2200" b="1">
                  <a:solidFill>
                    <a:srgbClr val="000000"/>
                  </a:solidFill>
                  <a:latin typeface="黑体" pitchFamily="2" charset="-122"/>
                  <a:ea typeface="方正姚体"/>
                </a:rPr>
                <a:t>＞</a:t>
              </a:r>
              <a:r>
                <a:rPr lang="zh-CN" altLang="el-GR" sz="2200" b="1">
                  <a:solidFill>
                    <a:srgbClr val="000000"/>
                  </a:solidFill>
                  <a:latin typeface="黑体" pitchFamily="2" charset="-122"/>
                  <a:ea typeface="方正姚体"/>
                </a:rPr>
                <a:t>表中值 </a:t>
              </a:r>
              <a:endParaRPr lang="zh-CN" altLang="en-US" sz="2200" b="1">
                <a:solidFill>
                  <a:srgbClr val="000000"/>
                </a:solidFill>
                <a:latin typeface="黑体" pitchFamily="2" charset="-122"/>
                <a:ea typeface="方正姚体"/>
              </a:endParaRPr>
            </a:p>
          </p:txBody>
        </p:sp>
      </p:grpSp>
      <p:grpSp>
        <p:nvGrpSpPr>
          <p:cNvPr id="88406" name=""/>
          <p:cNvGrpSpPr/>
          <p:nvPr/>
        </p:nvGrpSpPr>
        <p:grpSpPr>
          <a:xfrm>
            <a:off x="6732588" y="5805488"/>
            <a:ext cx="1655762" cy="427038"/>
            <a:chOff x="4145" y="3661"/>
            <a:chExt cx="1043" cy="269"/>
          </a:xfrm>
        </p:grpSpPr>
        <p:sp>
          <p:nvSpPr>
            <p:cNvPr id="88405" name=""/>
            <p:cNvSpPr/>
            <p:nvPr/>
          </p:nvSpPr>
          <p:spPr>
            <a:xfrm>
              <a:off x="4286" y="3702"/>
              <a:ext cx="771" cy="227"/>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394" name=""/>
            <p:cNvSpPr/>
            <p:nvPr/>
          </p:nvSpPr>
          <p:spPr>
            <a:xfrm>
              <a:off x="4144" y="3661"/>
              <a:ext cx="1044"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200" b="1">
                  <a:solidFill>
                    <a:srgbClr val="000000"/>
                  </a:solidFill>
                  <a:latin typeface="黑体" pitchFamily="2" charset="-122"/>
                  <a:ea typeface="方正姚体"/>
                </a:rPr>
                <a:t>舍弃该值</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grpSp>
        <p:nvGrpSpPr>
          <p:cNvPr id="88402" name=""/>
          <p:cNvGrpSpPr/>
          <p:nvPr/>
        </p:nvGrpSpPr>
        <p:grpSpPr>
          <a:xfrm>
            <a:off x="3840162" y="6237288"/>
            <a:ext cx="2736850" cy="427038"/>
            <a:chOff x="2229" y="3989"/>
            <a:chExt cx="1724" cy="269"/>
          </a:xfrm>
        </p:grpSpPr>
        <p:sp>
          <p:nvSpPr>
            <p:cNvPr id="88401" name=""/>
            <p:cNvSpPr/>
            <p:nvPr/>
          </p:nvSpPr>
          <p:spPr>
            <a:xfrm>
              <a:off x="2365" y="4020"/>
              <a:ext cx="1452" cy="227"/>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397" name=""/>
            <p:cNvSpPr/>
            <p:nvPr/>
          </p:nvSpPr>
          <p:spPr>
            <a:xfrm>
              <a:off x="2228" y="3989"/>
              <a:ext cx="1726"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黑体" pitchFamily="2" charset="-122"/>
                  <a:ea typeface="方正姚体"/>
                </a:rPr>
                <a:t>若计</a:t>
              </a:r>
              <a:r>
                <a:rPr lang="zh-CN" altLang="el-GR" sz="2200" b="1">
                  <a:solidFill>
                    <a:srgbClr val="000000"/>
                  </a:solidFill>
                  <a:latin typeface="黑体" pitchFamily="2" charset="-122"/>
                  <a:ea typeface="方正姚体"/>
                </a:rPr>
                <a:t>算值</a:t>
              </a:r>
              <a:r>
                <a:rPr lang="zh-CN" altLang="en-US" sz="2200" b="1">
                  <a:solidFill>
                    <a:srgbClr val="000000"/>
                  </a:solidFill>
                  <a:latin typeface="黑体" pitchFamily="2" charset="-122"/>
                  <a:ea typeface="方正姚体"/>
                </a:rPr>
                <a:t>≤</a:t>
              </a:r>
              <a:r>
                <a:rPr lang="zh-CN" altLang="el-GR" sz="2200" b="1">
                  <a:solidFill>
                    <a:srgbClr val="000000"/>
                  </a:solidFill>
                  <a:latin typeface="黑体" pitchFamily="2" charset="-122"/>
                  <a:ea typeface="方正姚体"/>
                </a:rPr>
                <a:t>表中值 </a:t>
              </a:r>
              <a:endParaRPr lang="zh-CN" altLang="en-US" sz="2200" b="1">
                <a:solidFill>
                  <a:srgbClr val="000000"/>
                </a:solidFill>
                <a:latin typeface="黑体" pitchFamily="2" charset="-122"/>
                <a:ea typeface="方正姚体"/>
              </a:endParaRPr>
            </a:p>
          </p:txBody>
        </p:sp>
      </p:grpSp>
      <p:cxnSp>
        <p:nvCxnSpPr>
          <p:cNvPr id="88403" name=""/>
          <p:cNvCxnSpPr/>
          <p:nvPr/>
        </p:nvCxnSpPr>
        <p:spPr>
          <a:xfrm flipV="1">
            <a:off x="3360738" y="6048375"/>
            <a:ext cx="720725" cy="169862"/>
          </a:xfrm>
          <a:prstGeom prst="line">
            <a:avLst/>
          </a:prstGeom>
          <a:noFill/>
          <a:ln w="38100">
            <a:solidFill>
              <a:srgbClr val="800000"/>
            </a:solidFill>
            <a:miter lim="800000"/>
            <a:tailEnd type="triangle"/>
          </a:ln>
        </p:spPr>
      </p:cxnSp>
      <p:sp>
        <p:nvSpPr>
          <p:cNvPr id="88404" name=""/>
          <p:cNvSpPr/>
          <p:nvPr/>
        </p:nvSpPr>
        <p:spPr>
          <a:xfrm>
            <a:off x="6457950" y="5951538"/>
            <a:ext cx="419100" cy="169862"/>
          </a:xfrm>
          <a:prstGeom prst="notchedRightArrow">
            <a:avLst>
              <a:gd name="adj1" fmla="val 50000"/>
              <a:gd name="adj2" fmla="val 61682"/>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8408" name=""/>
          <p:cNvGrpSpPr/>
          <p:nvPr/>
        </p:nvGrpSpPr>
        <p:grpSpPr>
          <a:xfrm>
            <a:off x="6851650" y="6243638"/>
            <a:ext cx="1439862" cy="427038"/>
            <a:chOff x="4126" y="3945"/>
            <a:chExt cx="907" cy="269"/>
          </a:xfrm>
        </p:grpSpPr>
        <p:sp>
          <p:nvSpPr>
            <p:cNvPr id="88407" name=""/>
            <p:cNvSpPr/>
            <p:nvPr/>
          </p:nvSpPr>
          <p:spPr>
            <a:xfrm>
              <a:off x="4195" y="3982"/>
              <a:ext cx="771" cy="227"/>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398" name=""/>
            <p:cNvSpPr/>
            <p:nvPr/>
          </p:nvSpPr>
          <p:spPr>
            <a:xfrm>
              <a:off x="4126" y="3945"/>
              <a:ext cx="908"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sz="2200" b="1">
                  <a:solidFill>
                    <a:srgbClr val="000000"/>
                  </a:solidFill>
                  <a:latin typeface="黑体" pitchFamily="2" charset="-122"/>
                  <a:ea typeface="方正姚体"/>
                </a:rPr>
                <a:t>不能</a:t>
              </a:r>
              <a:r>
                <a:rPr lang="zh-CN" altLang="el-GR" sz="2200" b="1">
                  <a:solidFill>
                    <a:srgbClr val="000000"/>
                  </a:solidFill>
                  <a:latin typeface="黑体" pitchFamily="2" charset="-122"/>
                  <a:ea typeface="方正姚体"/>
                </a:rPr>
                <a:t>舍弃</a:t>
              </a:r>
              <a:endParaRPr lang="zh-CN" altLang="en-US" sz="2200" b="1">
                <a:solidFill>
                  <a:srgbClr val="000000"/>
                </a:solidFill>
                <a:latin typeface="黑体" pitchFamily="2" charset="-122"/>
                <a:ea typeface="方正姚体"/>
              </a:endParaRPr>
            </a:p>
          </p:txBody>
        </p:sp>
      </p:grpSp>
      <p:cxnSp>
        <p:nvCxnSpPr>
          <p:cNvPr id="88409" name=""/>
          <p:cNvCxnSpPr/>
          <p:nvPr/>
        </p:nvCxnSpPr>
        <p:spPr>
          <a:xfrm>
            <a:off x="3360738" y="6264275"/>
            <a:ext cx="720725" cy="215900"/>
          </a:xfrm>
          <a:prstGeom prst="line">
            <a:avLst/>
          </a:prstGeom>
          <a:noFill/>
          <a:ln w="38100">
            <a:solidFill>
              <a:srgbClr val="800000"/>
            </a:solidFill>
            <a:miter lim="800000"/>
            <a:tailEnd type="triangle"/>
          </a:ln>
        </p:spPr>
      </p:cxnSp>
      <p:sp>
        <p:nvSpPr>
          <p:cNvPr id="88410" name=""/>
          <p:cNvSpPr/>
          <p:nvPr/>
        </p:nvSpPr>
        <p:spPr>
          <a:xfrm>
            <a:off x="6457950" y="6383338"/>
            <a:ext cx="419100" cy="169862"/>
          </a:xfrm>
          <a:prstGeom prst="notchedRightArrow">
            <a:avLst>
              <a:gd name="adj1" fmla="val 50000"/>
              <a:gd name="adj2" fmla="val 61682"/>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8413" name=""/>
          <p:cNvGrpSpPr/>
          <p:nvPr/>
        </p:nvGrpSpPr>
        <p:grpSpPr>
          <a:xfrm>
            <a:off x="1271588" y="-100012"/>
            <a:ext cx="6845300" cy="2767012"/>
            <a:chOff x="801" y="-63"/>
            <a:chExt cx="4312" cy="1743"/>
          </a:xfrm>
        </p:grpSpPr>
        <p:sp>
          <p:nvSpPr>
            <p:cNvPr id="88414" name=""/>
            <p:cNvSpPr/>
            <p:nvPr/>
          </p:nvSpPr>
          <p:spPr>
            <a:xfrm rot="5400000">
              <a:off x="2837" y="1157"/>
              <a:ext cx="111" cy="156"/>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8415" name=""/>
            <p:cNvGrpSpPr/>
            <p:nvPr/>
          </p:nvGrpSpPr>
          <p:grpSpPr>
            <a:xfrm>
              <a:off x="2252" y="1322"/>
              <a:ext cx="1271" cy="358"/>
              <a:chOff x="2244" y="1322"/>
              <a:chExt cx="1271" cy="358"/>
            </a:xfrm>
          </p:grpSpPr>
          <p:sp>
            <p:nvSpPr>
              <p:cNvPr id="88416" name=""/>
              <p:cNvSpPr/>
              <p:nvPr/>
            </p:nvSpPr>
            <p:spPr>
              <a:xfrm>
                <a:off x="2336" y="1322"/>
                <a:ext cx="1088"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417" name=""/>
              <p:cNvSpPr/>
              <p:nvPr/>
            </p:nvSpPr>
            <p:spPr>
              <a:xfrm>
                <a:off x="2243" y="1352"/>
                <a:ext cx="1272"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报告结果 </a:t>
                </a:r>
                <a:endParaRPr lang="zh-CN" altLang="en-US" b="1">
                  <a:solidFill>
                    <a:srgbClr val="000000"/>
                  </a:solidFill>
                  <a:latin typeface="Arial"/>
                  <a:ea typeface="方正姚体"/>
                </a:endParaRPr>
              </a:p>
            </p:txBody>
          </p:sp>
        </p:grpSp>
        <p:grpSp>
          <p:nvGrpSpPr>
            <p:cNvPr id="88418" name=""/>
            <p:cNvGrpSpPr/>
            <p:nvPr/>
          </p:nvGrpSpPr>
          <p:grpSpPr>
            <a:xfrm>
              <a:off x="801" y="-63"/>
              <a:ext cx="4312" cy="1260"/>
              <a:chOff x="801" y="-63"/>
              <a:chExt cx="4312" cy="1260"/>
            </a:xfrm>
          </p:grpSpPr>
          <p:grpSp>
            <p:nvGrpSpPr>
              <p:cNvPr id="88419" name=""/>
              <p:cNvGrpSpPr/>
              <p:nvPr/>
            </p:nvGrpSpPr>
            <p:grpSpPr>
              <a:xfrm>
                <a:off x="2368" y="789"/>
                <a:ext cx="1027" cy="408"/>
                <a:chOff x="2352" y="789"/>
                <a:chExt cx="1027" cy="408"/>
              </a:xfrm>
            </p:grpSpPr>
            <p:sp>
              <p:nvSpPr>
                <p:cNvPr id="88420"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8421"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88422" name=""/>
              <p:cNvGrpSpPr/>
              <p:nvPr/>
            </p:nvGrpSpPr>
            <p:grpSpPr>
              <a:xfrm>
                <a:off x="801" y="-63"/>
                <a:ext cx="4312" cy="832"/>
                <a:chOff x="801" y="-63"/>
                <a:chExt cx="4312" cy="832"/>
              </a:xfrm>
            </p:grpSpPr>
            <p:sp>
              <p:nvSpPr>
                <p:cNvPr id="88423"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88424"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grpSp>
      <p:grpSp>
        <p:nvGrpSpPr>
          <p:cNvPr id="88425" name=""/>
          <p:cNvGrpSpPr/>
          <p:nvPr/>
        </p:nvGrpSpPr>
        <p:grpSpPr>
          <a:xfrm>
            <a:off x="971550" y="2060575"/>
            <a:ext cx="2016125" cy="581025"/>
            <a:chOff x="612" y="1298"/>
            <a:chExt cx="1270" cy="366"/>
          </a:xfrm>
        </p:grpSpPr>
        <p:sp>
          <p:nvSpPr>
            <p:cNvPr id="88426" name=""/>
            <p:cNvSpPr/>
            <p:nvPr/>
          </p:nvSpPr>
          <p:spPr>
            <a:xfrm>
              <a:off x="674" y="1298"/>
              <a:ext cx="1156" cy="363"/>
            </a:xfrm>
            <a:prstGeom prst="wedgeRoundRectCallout">
              <a:avLst>
                <a:gd name="adj1" fmla="val 46713"/>
                <a:gd name="adj2" fmla="val 119972"/>
                <a:gd name="adj3" fmla="val 16667"/>
              </a:avLst>
            </a:prstGeom>
            <a:solidFill>
              <a:srgbClr val="E7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8427" name=""/>
            <p:cNvSpPr/>
            <p:nvPr/>
          </p:nvSpPr>
          <p:spPr>
            <a:xfrm>
              <a:off x="611" y="1298"/>
              <a:ext cx="1271"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一</a:t>
              </a:r>
              <a:r>
                <a:rPr lang="zh-CN" altLang="el-GR" sz="2000" b="1">
                  <a:solidFill>
                    <a:srgbClr val="000000"/>
                  </a:solidFill>
                  <a:latin typeface="Arial"/>
                  <a:ea typeface="方正姚体"/>
                </a:rPr>
                <a:t>组数值中最大与最小的差值 </a:t>
              </a:r>
              <a:endParaRPr lang="zh-CN" altLang="en-US" sz="2000" b="1">
                <a:solidFill>
                  <a:srgbClr val="000000"/>
                </a:solidFill>
                <a:latin typeface="Arial"/>
                <a:ea typeface="方正姚体"/>
              </a:endParaRPr>
            </a:p>
          </p:txBody>
        </p:sp>
      </p:grpSp>
      <p:sp>
        <p:nvSpPr>
          <p:cNvPr id="88428" name="Date Placeholder 1"/>
          <p:cNvSpPr>
            <a:spLocks noGrp="1"/>
          </p:cNvSpPr>
          <p:nvPr>
            <p:ph type="dt" sz="half"/>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additive="base">
                                        <p:cTn id="6" dur="1" fill="hold">
                                          <p:stCondLst>
                                            <p:cond delay="0"/>
                                          </p:stCondLst>
                                        </p:cTn>
                                        <p:tgtEl>
                                          <p:spTgt spid="88306"/>
                                        </p:tgtEl>
                                        <p:attrNameLst>
                                          <p:attrName>style.visibility</p:attrName>
                                        </p:attrNameLst>
                                      </p:cBhvr>
                                      <p:to>
                                        <p:strVal val="visible"/>
                                      </p:to>
                                    </p:set>
                                    <p:animEffect transition="in" filter="wipe(up)">
                                      <p:cBhvr additive="base">
                                        <p:cTn id="7" dur="500"/>
                                        <p:tgtEl>
                                          <p:spTgt spid="88306"/>
                                        </p:tgtEl>
                                      </p:cBhvr>
                                    </p:animEffect>
                                  </p:childTnLst>
                                </p:cTn>
                              </p:par>
                            </p:childTnLst>
                          </p:cTn>
                        </p:par>
                        <p:par>
                          <p:cTn id="8" fill="hold" nodeType="afterGroup">
                            <p:stCondLst>
                              <p:cond delay="500"/>
                            </p:stCondLst>
                            <p:childTnLst>
                              <p:par>
                                <p:cTn id="9" presetID="3" presetClass="entr" presetSubtype="5" dur="500" fill="hold" nodeType="afterEffect">
                                  <p:stCondLst>
                                    <p:cond delay="500"/>
                                  </p:stCondLst>
                                  <p:childTnLst>
                                    <p:set>
                                      <p:cBhvr additive="base">
                                        <p:cTn id="10" dur="1" fill="hold">
                                          <p:stCondLst>
                                            <p:cond delay="0"/>
                                          </p:stCondLst>
                                        </p:cTn>
                                        <p:tgtEl>
                                          <p:spTgt spid="88313"/>
                                        </p:tgtEl>
                                        <p:attrNameLst>
                                          <p:attrName>style.visibility</p:attrName>
                                        </p:attrNameLst>
                                      </p:cBhvr>
                                      <p:to>
                                        <p:strVal val="visible"/>
                                      </p:to>
                                    </p:set>
                                    <p:animEffect transition="in" filter="blinds(vertical)">
                                      <p:cBhvr additive="base">
                                        <p:cTn id="11" dur="500"/>
                                        <p:tgtEl>
                                          <p:spTgt spid="88313"/>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22" presetClass="entr" presetSubtype="1" dur="500" fill="hold" nodeType="clickEffect">
                                  <p:stCondLst>
                                    <p:cond delay="0"/>
                                  </p:stCondLst>
                                  <p:childTnLst>
                                    <p:set>
                                      <p:cBhvr additive="base">
                                        <p:cTn id="15" dur="1" fill="hold">
                                          <p:stCondLst>
                                            <p:cond delay="0"/>
                                          </p:stCondLst>
                                        </p:cTn>
                                        <p:tgtEl>
                                          <p:spTgt spid="88379"/>
                                        </p:tgtEl>
                                        <p:attrNameLst>
                                          <p:attrName>style.visibility</p:attrName>
                                        </p:attrNameLst>
                                      </p:cBhvr>
                                      <p:to>
                                        <p:strVal val="visible"/>
                                      </p:to>
                                    </p:set>
                                    <p:animEffect transition="in" filter="wipe(up)">
                                      <p:cBhvr additive="base">
                                        <p:cTn id="16" dur="500"/>
                                        <p:tgtEl>
                                          <p:spTgt spid="88379"/>
                                        </p:tgtEl>
                                      </p:cBhvr>
                                    </p:animEffect>
                                  </p:childTnLst>
                                </p:cTn>
                              </p:par>
                            </p:childTnLst>
                          </p:cTn>
                        </p:par>
                        <p:par>
                          <p:cTn id="17" fill="hold" nodeType="afterGroup">
                            <p:stCondLst>
                              <p:cond delay="500"/>
                            </p:stCondLst>
                            <p:childTnLst>
                              <p:par>
                                <p:cTn id="18" presetID="6" presetClass="entr" presetSubtype="32" dur="500" fill="hold" nodeType="afterEffect">
                                  <p:stCondLst>
                                    <p:cond delay="500"/>
                                  </p:stCondLst>
                                  <p:childTnLst>
                                    <p:set>
                                      <p:cBhvr additive="base">
                                        <p:cTn id="19" dur="1" fill="hold">
                                          <p:stCondLst>
                                            <p:cond delay="0"/>
                                          </p:stCondLst>
                                        </p:cTn>
                                        <p:tgtEl>
                                          <p:spTgt spid="88378"/>
                                        </p:tgtEl>
                                        <p:attrNameLst>
                                          <p:attrName>style.visibility</p:attrName>
                                        </p:attrNameLst>
                                      </p:cBhvr>
                                      <p:to>
                                        <p:strVal val="visible"/>
                                      </p:to>
                                    </p:set>
                                    <p:animEffect transition="in" filter="circle(out)">
                                      <p:cBhvr additive="base">
                                        <p:cTn id="20" dur="500"/>
                                        <p:tgtEl>
                                          <p:spTgt spid="88378"/>
                                        </p:tgtEl>
                                      </p:cBhvr>
                                    </p:animEffect>
                                  </p:childTnLst>
                                </p:cTn>
                              </p:par>
                            </p:childTnLst>
                          </p:cTn>
                        </p:par>
                        <p:par>
                          <p:cTn id="21" fill="hold" nodeType="afterGroup">
                            <p:stCondLst>
                              <p:cond delay="1500"/>
                            </p:stCondLst>
                            <p:childTnLst>
                              <p:par>
                                <p:cTn id="22" presetID="18" presetClass="entr" presetSubtype="12" dur="500" fill="hold" nodeType="afterEffect">
                                  <p:stCondLst>
                                    <p:cond delay="1000"/>
                                  </p:stCondLst>
                                  <p:childTnLst>
                                    <p:set>
                                      <p:cBhvr additive="base">
                                        <p:cTn id="23" dur="1" fill="hold">
                                          <p:stCondLst>
                                            <p:cond delay="0"/>
                                          </p:stCondLst>
                                        </p:cTn>
                                        <p:tgtEl>
                                          <p:spTgt spid="88381"/>
                                        </p:tgtEl>
                                        <p:attrNameLst>
                                          <p:attrName>style.visibility</p:attrName>
                                        </p:attrNameLst>
                                      </p:cBhvr>
                                      <p:to>
                                        <p:strVal val="visible"/>
                                      </p:to>
                                    </p:set>
                                    <p:animEffect transition="in" filter="strips(downLeft)">
                                      <p:cBhvr additive="base">
                                        <p:cTn id="24" dur="500"/>
                                        <p:tgtEl>
                                          <p:spTgt spid="88381"/>
                                        </p:tgtEl>
                                      </p:cBhvr>
                                    </p:animEffect>
                                  </p:childTnLst>
                                </p:cTn>
                              </p:par>
                            </p:childTnLst>
                          </p:cTn>
                        </p:par>
                      </p:childTnLst>
                    </p:cTn>
                  </p:par>
                  <p:par>
                    <p:cTn id="25" fill="hold" nodeType="clickPar">
                      <p:stCondLst>
                        <p:cond delay="indefinite"/>
                        <p:cond evt="onBegin" delay="0">
                          <p:tn val="24"/>
                        </p:cond>
                      </p:stCondLst>
                      <p:childTnLst>
                        <p:par>
                          <p:cTn id="26" fill="hold" nodeType="afterGroup">
                            <p:stCondLst>
                              <p:cond delay="0"/>
                            </p:stCondLst>
                            <p:childTnLst>
                              <p:par>
                                <p:cTn id="27" presetID="18" presetClass="entr" presetSubtype="9" dur="500" fill="hold" nodeType="clickEffect">
                                  <p:stCondLst>
                                    <p:cond delay="0"/>
                                  </p:stCondLst>
                                  <p:childTnLst>
                                    <p:set>
                                      <p:cBhvr additive="base">
                                        <p:cTn id="28" dur="1" fill="hold">
                                          <p:stCondLst>
                                            <p:cond delay="0"/>
                                          </p:stCondLst>
                                        </p:cTn>
                                        <p:tgtEl>
                                          <p:spTgt spid="88384"/>
                                        </p:tgtEl>
                                        <p:attrNameLst>
                                          <p:attrName>style.visibility</p:attrName>
                                        </p:attrNameLst>
                                      </p:cBhvr>
                                      <p:to>
                                        <p:strVal val="visible"/>
                                      </p:to>
                                    </p:set>
                                    <p:animEffect transition="in" filter="strips(upLeft)">
                                      <p:cBhvr additive="base">
                                        <p:cTn id="29" dur="500"/>
                                        <p:tgtEl>
                                          <p:spTgt spid="88384"/>
                                        </p:tgtEl>
                                      </p:cBhvr>
                                    </p:animEffect>
                                  </p:childTnLst>
                                </p:cTn>
                              </p:par>
                            </p:childTnLst>
                          </p:cTn>
                        </p:par>
                        <p:par>
                          <p:cTn id="30" fill="hold" nodeType="afterGroup">
                            <p:stCondLst>
                              <p:cond delay="500"/>
                            </p:stCondLst>
                            <p:childTnLst>
                              <p:par>
                                <p:cTn id="31" presetID="18" presetClass="entr" presetSubtype="9" dur="500" fill="hold" nodeType="afterEffect">
                                  <p:stCondLst>
                                    <p:cond delay="500"/>
                                  </p:stCondLst>
                                  <p:childTnLst>
                                    <p:set>
                                      <p:cBhvr additive="base">
                                        <p:cTn id="32" dur="1" fill="hold">
                                          <p:stCondLst>
                                            <p:cond delay="0"/>
                                          </p:stCondLst>
                                        </p:cTn>
                                        <p:tgtEl>
                                          <p:spTgt spid="88383"/>
                                        </p:tgtEl>
                                        <p:attrNameLst>
                                          <p:attrName>style.visibility</p:attrName>
                                        </p:attrNameLst>
                                      </p:cBhvr>
                                      <p:to>
                                        <p:strVal val="visible"/>
                                      </p:to>
                                    </p:set>
                                    <p:animEffect transition="in" filter="strips(upLeft)">
                                      <p:cBhvr additive="base">
                                        <p:cTn id="33" dur="500"/>
                                        <p:tgtEl>
                                          <p:spTgt spid="88383"/>
                                        </p:tgtEl>
                                      </p:cBhvr>
                                    </p:animEffect>
                                  </p:childTnLst>
                                </p:cTn>
                              </p:par>
                            </p:childTnLst>
                          </p:cTn>
                        </p:par>
                      </p:childTnLst>
                    </p:cTn>
                  </p:par>
                  <p:par>
                    <p:cTn id="34" fill="hold" nodeType="clickPar">
                      <p:stCondLst>
                        <p:cond delay="indefinite"/>
                        <p:cond evt="onBegin" delay="0">
                          <p:tn val="33"/>
                        </p:cond>
                      </p:stCondLst>
                      <p:childTnLst>
                        <p:par>
                          <p:cTn id="35" fill="hold" nodeType="afterGroup">
                            <p:stCondLst>
                              <p:cond delay="0"/>
                            </p:stCondLst>
                            <p:childTnLst>
                              <p:par>
                                <p:cTn id="36" presetID="18" presetClass="entr" presetSubtype="3" dur="500" fill="hold" nodeType="clickEffect">
                                  <p:stCondLst>
                                    <p:cond delay="0"/>
                                  </p:stCondLst>
                                  <p:childTnLst>
                                    <p:set>
                                      <p:cBhvr additive="base">
                                        <p:cTn id="37" dur="1" fill="hold">
                                          <p:stCondLst>
                                            <p:cond delay="0"/>
                                          </p:stCondLst>
                                        </p:cTn>
                                        <p:tgtEl>
                                          <p:spTgt spid="88386"/>
                                        </p:tgtEl>
                                        <p:attrNameLst>
                                          <p:attrName>style.visibility</p:attrName>
                                        </p:attrNameLst>
                                      </p:cBhvr>
                                      <p:to>
                                        <p:strVal val="visible"/>
                                      </p:to>
                                    </p:set>
                                    <p:animEffect transition="in" filter="strips(upRight)">
                                      <p:cBhvr additive="base">
                                        <p:cTn id="38" dur="500"/>
                                        <p:tgtEl>
                                          <p:spTgt spid="88386"/>
                                        </p:tgtEl>
                                      </p:cBhvr>
                                    </p:animEffect>
                                  </p:childTnLst>
                                </p:cTn>
                              </p:par>
                            </p:childTnLst>
                          </p:cTn>
                        </p:par>
                        <p:par>
                          <p:cTn id="39" fill="hold" nodeType="afterGroup">
                            <p:stCondLst>
                              <p:cond delay="500"/>
                            </p:stCondLst>
                            <p:childTnLst>
                              <p:par>
                                <p:cTn id="40" presetID="18" presetClass="entr" presetSubtype="9" dur="500" fill="hold" nodeType="afterEffect">
                                  <p:stCondLst>
                                    <p:cond delay="500"/>
                                  </p:stCondLst>
                                  <p:childTnLst>
                                    <p:set>
                                      <p:cBhvr additive="base">
                                        <p:cTn id="41" dur="1" fill="hold">
                                          <p:stCondLst>
                                            <p:cond delay="0"/>
                                          </p:stCondLst>
                                        </p:cTn>
                                        <p:tgtEl>
                                          <p:spTgt spid="88388"/>
                                        </p:tgtEl>
                                        <p:attrNameLst>
                                          <p:attrName>style.visibility</p:attrName>
                                        </p:attrNameLst>
                                      </p:cBhvr>
                                      <p:to>
                                        <p:strVal val="visible"/>
                                      </p:to>
                                    </p:set>
                                    <p:animEffect transition="in" filter="strips(upLeft)">
                                      <p:cBhvr additive="base">
                                        <p:cTn id="42" dur="500"/>
                                        <p:tgtEl>
                                          <p:spTgt spid="88388"/>
                                        </p:tgtEl>
                                      </p:cBhvr>
                                    </p:animEffect>
                                  </p:childTnLst>
                                </p:cTn>
                              </p:par>
                            </p:childTnLst>
                          </p:cTn>
                        </p:par>
                      </p:childTnLst>
                    </p:cTn>
                  </p:par>
                  <p:par>
                    <p:cTn id="43" fill="hold" nodeType="clickPar">
                      <p:stCondLst>
                        <p:cond delay="indefinite"/>
                        <p:cond evt="onBegin" delay="0">
                          <p:tn val="42"/>
                        </p:cond>
                      </p:stCondLst>
                      <p:childTnLst>
                        <p:par>
                          <p:cTn id="44" fill="hold" nodeType="afterGroup">
                            <p:stCondLst>
                              <p:cond delay="0"/>
                            </p:stCondLst>
                            <p:childTnLst>
                              <p:par>
                                <p:cTn id="45" presetID="18" presetClass="entr" presetSubtype="6" dur="500" fill="hold" nodeType="clickEffect">
                                  <p:stCondLst>
                                    <p:cond delay="0"/>
                                  </p:stCondLst>
                                  <p:childTnLst>
                                    <p:set>
                                      <p:cBhvr additive="base">
                                        <p:cTn id="46" dur="1" fill="hold">
                                          <p:stCondLst>
                                            <p:cond delay="0"/>
                                          </p:stCondLst>
                                        </p:cTn>
                                        <p:tgtEl>
                                          <p:spTgt spid="88425"/>
                                        </p:tgtEl>
                                        <p:attrNameLst>
                                          <p:attrName>style.visibility</p:attrName>
                                        </p:attrNameLst>
                                      </p:cBhvr>
                                      <p:to>
                                        <p:strVal val="visible"/>
                                      </p:to>
                                    </p:set>
                                    <p:animEffect transition="in" filter="strips(downRight)">
                                      <p:cBhvr additive="base">
                                        <p:cTn id="47" dur="500"/>
                                        <p:tgtEl>
                                          <p:spTgt spid="88425"/>
                                        </p:tgtEl>
                                      </p:cBhvr>
                                    </p:animEffect>
                                  </p:childTnLst>
                                </p:cTn>
                              </p:par>
                            </p:childTnLst>
                          </p:cTn>
                        </p:par>
                      </p:childTnLst>
                    </p:cTn>
                  </p:par>
                  <p:par>
                    <p:cTn id="48" fill="hold" nodeType="clickPar">
                      <p:stCondLst>
                        <p:cond delay="indefinite"/>
                        <p:cond evt="onBegin" delay="0">
                          <p:tn val="47"/>
                        </p:cond>
                      </p:stCondLst>
                      <p:childTnLst>
                        <p:par>
                          <p:cTn id="49" fill="hold" nodeType="afterGroup">
                            <p:stCondLst>
                              <p:cond delay="0"/>
                            </p:stCondLst>
                            <p:childTnLst>
                              <p:par>
                                <p:cTn id="50" presetID="17" presetClass="entr" presetSubtype="10" dur="500" fill="hold" grpId="0" nodeType="clickEffect">
                                  <p:stCondLst>
                                    <p:cond delay="0"/>
                                  </p:stCondLst>
                                  <p:childTnLst>
                                    <p:set>
                                      <p:cBhvr additive="base">
                                        <p:cTn id="51" dur="1" fill="hold">
                                          <p:stCondLst>
                                            <p:cond delay="0"/>
                                          </p:stCondLst>
                                        </p:cTn>
                                        <p:tgtEl>
                                          <p:spTgt spid="88320"/>
                                        </p:tgtEl>
                                        <p:attrNameLst>
                                          <p:attrName>style.visibility</p:attrName>
                                        </p:attrNameLst>
                                      </p:cBhvr>
                                      <p:to>
                                        <p:strVal val="visible"/>
                                      </p:to>
                                    </p:set>
                                    <p:anim calcmode="lin" valueType="num">
                                      <p:cBhvr additive="base">
                                        <p:cTn id="52" dur="500" fill="hold"/>
                                        <p:tgtEl>
                                          <p:spTgt spid="88320"/>
                                        </p:tgtEl>
                                        <p:attrNameLst>
                                          <p:attrName>ppt_w</p:attrName>
                                        </p:attrNameLst>
                                      </p:cBhvr>
                                      <p:tavLst>
                                        <p:tav tm="0">
                                          <p:val>
                                            <p:fltVal val="0"/>
                                          </p:val>
                                        </p:tav>
                                        <p:tav tm="100000">
                                          <p:val>
                                            <p:strVal val="#ppt_w"/>
                                          </p:val>
                                        </p:tav>
                                      </p:tavLst>
                                    </p:anim>
                                    <p:anim calcmode="lin" valueType="num">
                                      <p:cBhvr additive="base">
                                        <p:cTn id="53" dur="500" fill="hold"/>
                                        <p:tgtEl>
                                          <p:spTgt spid="88320"/>
                                        </p:tgtEl>
                                        <p:attrNameLst>
                                          <p:attrName>ppt_h</p:attrName>
                                        </p:attrNameLst>
                                      </p:cBhvr>
                                      <p:tavLst>
                                        <p:tav tm="0">
                                          <p:val>
                                            <p:strVal val="#ppt_h"/>
                                          </p:val>
                                        </p:tav>
                                        <p:tav tm="100000">
                                          <p:val>
                                            <p:strVal val="#ppt_h"/>
                                          </p:val>
                                        </p:tav>
                                      </p:tavLst>
                                    </p:anim>
                                  </p:childTnLst>
                                </p:cTn>
                              </p:par>
                            </p:childTnLst>
                          </p:cTn>
                        </p:par>
                        <p:par>
                          <p:cTn id="54" fill="hold" nodeType="afterGroup">
                            <p:stCondLst>
                              <p:cond delay="500"/>
                            </p:stCondLst>
                            <p:childTnLst>
                              <p:par>
                                <p:cTn id="55" presetID="20" presetClass="entr" presetSubtype="0" dur="1000" fill="hold" nodeType="afterEffect">
                                  <p:stCondLst>
                                    <p:cond delay="500"/>
                                  </p:stCondLst>
                                  <p:childTnLst>
                                    <p:set>
                                      <p:cBhvr additive="base">
                                        <p:cTn id="56" dur="1" fill="hold">
                                          <p:stCondLst>
                                            <p:cond delay="0"/>
                                          </p:stCondLst>
                                        </p:cTn>
                                        <p:tgtEl>
                                          <p:spTgt spid="88412"/>
                                        </p:tgtEl>
                                        <p:attrNameLst>
                                          <p:attrName>style.visibility</p:attrName>
                                        </p:attrNameLst>
                                      </p:cBhvr>
                                      <p:to>
                                        <p:strVal val="visible"/>
                                      </p:to>
                                    </p:set>
                                    <p:animEffect transition="in" filter="wedge">
                                      <p:cBhvr additive="base">
                                        <p:cTn id="57" dur="1000"/>
                                        <p:tgtEl>
                                          <p:spTgt spid="88412"/>
                                        </p:tgtEl>
                                      </p:cBhvr>
                                    </p:animEffect>
                                  </p:childTnLst>
                                </p:cTn>
                              </p:par>
                            </p:childTnLst>
                          </p:cTn>
                        </p:par>
                      </p:childTnLst>
                    </p:cTn>
                  </p:par>
                  <p:par>
                    <p:cTn id="58" fill="hold" nodeType="clickPar">
                      <p:stCondLst>
                        <p:cond delay="indefinite"/>
                        <p:cond evt="onBegin" delay="0">
                          <p:tn val="57"/>
                        </p:cond>
                      </p:stCondLst>
                      <p:childTnLst>
                        <p:par>
                          <p:cTn id="59" fill="hold" nodeType="afterGroup">
                            <p:stCondLst>
                              <p:cond delay="0"/>
                            </p:stCondLst>
                            <p:childTnLst>
                              <p:par>
                                <p:cTn id="60" presetID="21" presetClass="entr" presetSubtype="8" dur="500" fill="hold" nodeType="clickEffect">
                                  <p:stCondLst>
                                    <p:cond delay="0"/>
                                  </p:stCondLst>
                                  <p:childTnLst>
                                    <p:set>
                                      <p:cBhvr additive="base">
                                        <p:cTn id="61" dur="1" fill="hold">
                                          <p:stCondLst>
                                            <p:cond delay="0"/>
                                          </p:stCondLst>
                                        </p:cTn>
                                        <p:tgtEl>
                                          <p:spTgt spid="88396"/>
                                        </p:tgtEl>
                                        <p:attrNameLst>
                                          <p:attrName>style.visibility</p:attrName>
                                        </p:attrNameLst>
                                      </p:cBhvr>
                                      <p:to>
                                        <p:strVal val="visible"/>
                                      </p:to>
                                    </p:set>
                                    <p:animEffect transition="in" filter="wheel(8)">
                                      <p:cBhvr additive="base">
                                        <p:cTn id="62" dur="500"/>
                                        <p:tgtEl>
                                          <p:spTgt spid="88396"/>
                                        </p:tgtEl>
                                      </p:cBhvr>
                                    </p:animEffect>
                                  </p:childTnLst>
                                </p:cTn>
                              </p:par>
                            </p:childTnLst>
                          </p:cTn>
                        </p:par>
                      </p:childTnLst>
                    </p:cTn>
                  </p:par>
                  <p:par>
                    <p:cTn id="63" fill="hold" nodeType="clickPar">
                      <p:stCondLst>
                        <p:cond delay="indefinite"/>
                        <p:cond evt="onBegin" delay="0">
                          <p:tn val="62"/>
                        </p:cond>
                      </p:stCondLst>
                      <p:childTnLst>
                        <p:par>
                          <p:cTn id="64" fill="hold" nodeType="afterGroup">
                            <p:stCondLst>
                              <p:cond delay="0"/>
                            </p:stCondLst>
                            <p:childTnLst>
                              <p:par>
                                <p:cTn id="65" presetID="18" presetClass="entr" presetSubtype="3" dur="500" fill="hold" nodeType="clickEffect">
                                  <p:stCondLst>
                                    <p:cond delay="0"/>
                                  </p:stCondLst>
                                  <p:childTnLst>
                                    <p:set>
                                      <p:cBhvr additive="base">
                                        <p:cTn id="66" dur="1" fill="hold">
                                          <p:stCondLst>
                                            <p:cond delay="0"/>
                                          </p:stCondLst>
                                        </p:cTn>
                                        <p:tgtEl>
                                          <p:spTgt spid="88403"/>
                                        </p:tgtEl>
                                        <p:attrNameLst>
                                          <p:attrName>style.visibility</p:attrName>
                                        </p:attrNameLst>
                                      </p:cBhvr>
                                      <p:to>
                                        <p:strVal val="visible"/>
                                      </p:to>
                                    </p:set>
                                    <p:animEffect transition="in" filter="strips(upRight)">
                                      <p:cBhvr additive="base">
                                        <p:cTn id="67" dur="500"/>
                                        <p:tgtEl>
                                          <p:spTgt spid="88403"/>
                                        </p:tgtEl>
                                      </p:cBhvr>
                                    </p:animEffect>
                                  </p:childTnLst>
                                </p:cTn>
                              </p:par>
                            </p:childTnLst>
                          </p:cTn>
                        </p:par>
                        <p:par>
                          <p:cTn id="68" fill="hold" nodeType="afterGroup">
                            <p:stCondLst>
                              <p:cond delay="500"/>
                            </p:stCondLst>
                            <p:childTnLst>
                              <p:par>
                                <p:cTn id="69" presetID="18" presetClass="entr" presetSubtype="3" dur="500" fill="hold" nodeType="afterEffect">
                                  <p:stCondLst>
                                    <p:cond delay="500"/>
                                  </p:stCondLst>
                                  <p:childTnLst>
                                    <p:set>
                                      <p:cBhvr additive="base">
                                        <p:cTn id="70" dur="1" fill="hold">
                                          <p:stCondLst>
                                            <p:cond delay="0"/>
                                          </p:stCondLst>
                                        </p:cTn>
                                        <p:tgtEl>
                                          <p:spTgt spid="88400"/>
                                        </p:tgtEl>
                                        <p:attrNameLst>
                                          <p:attrName>style.visibility</p:attrName>
                                        </p:attrNameLst>
                                      </p:cBhvr>
                                      <p:to>
                                        <p:strVal val="visible"/>
                                      </p:to>
                                    </p:set>
                                    <p:animEffect transition="in" filter="strips(upRight)">
                                      <p:cBhvr additive="base">
                                        <p:cTn id="71" dur="500"/>
                                        <p:tgtEl>
                                          <p:spTgt spid="88400"/>
                                        </p:tgtEl>
                                      </p:cBhvr>
                                    </p:animEffect>
                                  </p:childTnLst>
                                </p:cTn>
                              </p:par>
                            </p:childTnLst>
                          </p:cTn>
                        </p:par>
                        <p:par>
                          <p:cTn id="72" fill="hold" nodeType="afterGroup">
                            <p:stCondLst>
                              <p:cond delay="1500"/>
                            </p:stCondLst>
                            <p:childTnLst>
                              <p:par>
                                <p:cTn id="73" presetID="22" presetClass="entr" presetSubtype="8" dur="500" fill="hold" nodeType="afterEffect">
                                  <p:stCondLst>
                                    <p:cond delay="1000"/>
                                  </p:stCondLst>
                                  <p:childTnLst>
                                    <p:set>
                                      <p:cBhvr additive="base">
                                        <p:cTn id="74" dur="1" fill="hold">
                                          <p:stCondLst>
                                            <p:cond delay="0"/>
                                          </p:stCondLst>
                                        </p:cTn>
                                        <p:tgtEl>
                                          <p:spTgt spid="88404"/>
                                        </p:tgtEl>
                                        <p:attrNameLst>
                                          <p:attrName>style.visibility</p:attrName>
                                        </p:attrNameLst>
                                      </p:cBhvr>
                                      <p:to>
                                        <p:strVal val="visible"/>
                                      </p:to>
                                    </p:set>
                                    <p:animEffect transition="in" filter="wipe(left)">
                                      <p:cBhvr additive="base">
                                        <p:cTn id="75" dur="500"/>
                                        <p:tgtEl>
                                          <p:spTgt spid="88404"/>
                                        </p:tgtEl>
                                      </p:cBhvr>
                                    </p:animEffect>
                                  </p:childTnLst>
                                </p:cTn>
                              </p:par>
                            </p:childTnLst>
                          </p:cTn>
                        </p:par>
                        <p:par>
                          <p:cTn id="76" fill="hold" nodeType="afterGroup">
                            <p:stCondLst>
                              <p:cond delay="3000"/>
                            </p:stCondLst>
                            <p:childTnLst>
                              <p:par>
                                <p:cTn id="77" presetID="22" presetClass="entr" presetSubtype="8" dur="500" fill="hold" nodeType="afterEffect">
                                  <p:stCondLst>
                                    <p:cond delay="1500"/>
                                  </p:stCondLst>
                                  <p:childTnLst>
                                    <p:set>
                                      <p:cBhvr additive="base">
                                        <p:cTn id="78" dur="1" fill="hold">
                                          <p:stCondLst>
                                            <p:cond delay="0"/>
                                          </p:stCondLst>
                                        </p:cTn>
                                        <p:tgtEl>
                                          <p:spTgt spid="88406"/>
                                        </p:tgtEl>
                                        <p:attrNameLst>
                                          <p:attrName>style.visibility</p:attrName>
                                        </p:attrNameLst>
                                      </p:cBhvr>
                                      <p:to>
                                        <p:strVal val="visible"/>
                                      </p:to>
                                    </p:set>
                                    <p:animEffect transition="in" filter="wipe(left)">
                                      <p:cBhvr additive="base">
                                        <p:cTn id="79" dur="500"/>
                                        <p:tgtEl>
                                          <p:spTgt spid="88406"/>
                                        </p:tgtEl>
                                      </p:cBhvr>
                                    </p:animEffect>
                                  </p:childTnLst>
                                </p:cTn>
                              </p:par>
                            </p:childTnLst>
                          </p:cTn>
                        </p:par>
                      </p:childTnLst>
                    </p:cTn>
                  </p:par>
                  <p:par>
                    <p:cTn id="80" fill="hold" nodeType="clickPar">
                      <p:stCondLst>
                        <p:cond delay="indefinite"/>
                        <p:cond evt="onBegin" delay="0">
                          <p:tn val="79"/>
                        </p:cond>
                      </p:stCondLst>
                      <p:childTnLst>
                        <p:par>
                          <p:cTn id="81" fill="hold" nodeType="afterGroup">
                            <p:stCondLst>
                              <p:cond delay="0"/>
                            </p:stCondLst>
                            <p:childTnLst>
                              <p:par>
                                <p:cTn id="82" presetID="18" presetClass="entr" presetSubtype="6" dur="500" fill="hold" nodeType="clickEffect">
                                  <p:stCondLst>
                                    <p:cond delay="0"/>
                                  </p:stCondLst>
                                  <p:childTnLst>
                                    <p:set>
                                      <p:cBhvr additive="base">
                                        <p:cTn id="83" dur="1" fill="hold">
                                          <p:stCondLst>
                                            <p:cond delay="0"/>
                                          </p:stCondLst>
                                        </p:cTn>
                                        <p:tgtEl>
                                          <p:spTgt spid="88409"/>
                                        </p:tgtEl>
                                        <p:attrNameLst>
                                          <p:attrName>style.visibility</p:attrName>
                                        </p:attrNameLst>
                                      </p:cBhvr>
                                      <p:to>
                                        <p:strVal val="visible"/>
                                      </p:to>
                                    </p:set>
                                    <p:animEffect transition="in" filter="strips(downRight)">
                                      <p:cBhvr additive="base">
                                        <p:cTn id="84" dur="500"/>
                                        <p:tgtEl>
                                          <p:spTgt spid="88409"/>
                                        </p:tgtEl>
                                      </p:cBhvr>
                                    </p:animEffect>
                                  </p:childTnLst>
                                </p:cTn>
                              </p:par>
                            </p:childTnLst>
                          </p:cTn>
                        </p:par>
                        <p:par>
                          <p:cTn id="85" fill="hold" nodeType="afterGroup">
                            <p:stCondLst>
                              <p:cond delay="500"/>
                            </p:stCondLst>
                            <p:childTnLst>
                              <p:par>
                                <p:cTn id="86" presetID="18" presetClass="entr" presetSubtype="6" dur="500" fill="hold" nodeType="afterEffect">
                                  <p:stCondLst>
                                    <p:cond delay="500"/>
                                  </p:stCondLst>
                                  <p:childTnLst>
                                    <p:set>
                                      <p:cBhvr additive="base">
                                        <p:cTn id="87" dur="1" fill="hold">
                                          <p:stCondLst>
                                            <p:cond delay="0"/>
                                          </p:stCondLst>
                                        </p:cTn>
                                        <p:tgtEl>
                                          <p:spTgt spid="88402"/>
                                        </p:tgtEl>
                                        <p:attrNameLst>
                                          <p:attrName>style.visibility</p:attrName>
                                        </p:attrNameLst>
                                      </p:cBhvr>
                                      <p:to>
                                        <p:strVal val="visible"/>
                                      </p:to>
                                    </p:set>
                                    <p:animEffect transition="in" filter="strips(downRight)">
                                      <p:cBhvr additive="base">
                                        <p:cTn id="88" dur="500"/>
                                        <p:tgtEl>
                                          <p:spTgt spid="88402"/>
                                        </p:tgtEl>
                                      </p:cBhvr>
                                    </p:animEffect>
                                  </p:childTnLst>
                                </p:cTn>
                              </p:par>
                            </p:childTnLst>
                          </p:cTn>
                        </p:par>
                        <p:par>
                          <p:cTn id="89" fill="hold" nodeType="afterGroup">
                            <p:stCondLst>
                              <p:cond delay="1500"/>
                            </p:stCondLst>
                            <p:childTnLst>
                              <p:par>
                                <p:cTn id="90" presetID="22" presetClass="entr" presetSubtype="8" dur="500" fill="hold" nodeType="afterEffect">
                                  <p:stCondLst>
                                    <p:cond delay="1000"/>
                                  </p:stCondLst>
                                  <p:childTnLst>
                                    <p:set>
                                      <p:cBhvr additive="base">
                                        <p:cTn id="91" dur="1" fill="hold">
                                          <p:stCondLst>
                                            <p:cond delay="0"/>
                                          </p:stCondLst>
                                        </p:cTn>
                                        <p:tgtEl>
                                          <p:spTgt spid="88410"/>
                                        </p:tgtEl>
                                        <p:attrNameLst>
                                          <p:attrName>style.visibility</p:attrName>
                                        </p:attrNameLst>
                                      </p:cBhvr>
                                      <p:to>
                                        <p:strVal val="visible"/>
                                      </p:to>
                                    </p:set>
                                    <p:animEffect transition="in" filter="wipe(left)">
                                      <p:cBhvr additive="base">
                                        <p:cTn id="92" dur="500"/>
                                        <p:tgtEl>
                                          <p:spTgt spid="88410"/>
                                        </p:tgtEl>
                                      </p:cBhvr>
                                    </p:animEffect>
                                  </p:childTnLst>
                                </p:cTn>
                              </p:par>
                            </p:childTnLst>
                          </p:cTn>
                        </p:par>
                        <p:par>
                          <p:cTn id="93" fill="hold" nodeType="afterGroup">
                            <p:stCondLst>
                              <p:cond delay="3000"/>
                            </p:stCondLst>
                            <p:childTnLst>
                              <p:par>
                                <p:cTn id="94" presetID="22" presetClass="entr" presetSubtype="8" dur="500" fill="hold" nodeType="afterEffect">
                                  <p:stCondLst>
                                    <p:cond delay="1500"/>
                                  </p:stCondLst>
                                  <p:childTnLst>
                                    <p:set>
                                      <p:cBhvr additive="base">
                                        <p:cTn id="95" dur="1" fill="hold">
                                          <p:stCondLst>
                                            <p:cond delay="0"/>
                                          </p:stCondLst>
                                        </p:cTn>
                                        <p:tgtEl>
                                          <p:spTgt spid="88408"/>
                                        </p:tgtEl>
                                        <p:attrNameLst>
                                          <p:attrName>style.visibility</p:attrName>
                                        </p:attrNameLst>
                                      </p:cBhvr>
                                      <p:to>
                                        <p:strVal val="visible"/>
                                      </p:to>
                                    </p:set>
                                    <p:animEffect transition="in" filter="wipe(left)">
                                      <p:cBhvr additive="base">
                                        <p:cTn id="96" dur="500"/>
                                        <p:tgtEl>
                                          <p:spTgt spid="884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320"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89285" name=""/>
          <p:cNvSpPr/>
          <p:nvPr/>
        </p:nvSpPr>
        <p:spPr>
          <a:xfrm>
            <a:off x="2492375" y="5883275"/>
            <a:ext cx="5557838" cy="371475"/>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9275" name=""/>
          <p:cNvGrpSpPr/>
          <p:nvPr/>
        </p:nvGrpSpPr>
        <p:grpSpPr>
          <a:xfrm>
            <a:off x="5867400" y="1630362"/>
            <a:ext cx="3168650" cy="935038"/>
            <a:chOff x="204" y="3628"/>
            <a:chExt cx="1996" cy="589"/>
          </a:xfrm>
        </p:grpSpPr>
        <p:sp>
          <p:nvSpPr>
            <p:cNvPr id="89274" name=""/>
            <p:cNvSpPr/>
            <p:nvPr/>
          </p:nvSpPr>
          <p:spPr>
            <a:xfrm>
              <a:off x="249" y="3628"/>
              <a:ext cx="1905" cy="589"/>
            </a:xfrm>
            <a:prstGeom prst="roundRect">
              <a:avLst>
                <a:gd name="adj" fmla="val 16667"/>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10" name=""/>
            <p:cNvSpPr/>
            <p:nvPr/>
          </p:nvSpPr>
          <p:spPr>
            <a:xfrm>
              <a:off x="203" y="3654"/>
              <a:ext cx="1998" cy="54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5000"/>
                </a:lnSpc>
                <a:spcBef>
                  <a:spcPct val="50000"/>
                </a:spcBef>
              </a:pPr>
              <a:r>
                <a:rPr lang="zh-CN" altLang="el-GR" sz="2000" b="1">
                  <a:solidFill>
                    <a:srgbClr val="000000"/>
                  </a:solidFill>
                  <a:latin typeface="黑体" pitchFamily="2" charset="-122"/>
                  <a:ea typeface="方正姚体"/>
                </a:rPr>
                <a:t>测定食品水分含量</a:t>
              </a:r>
              <a:r>
                <a:rPr lang="zh-CN" altLang="el-GR" sz="1200" b="1">
                  <a:solidFill>
                    <a:srgbClr val="000000"/>
                  </a:solidFill>
                  <a:latin typeface="黑体" pitchFamily="2" charset="-122"/>
                  <a:ea typeface="方正姚体"/>
                </a:rPr>
                <a:t>，</a:t>
              </a:r>
              <a:r>
                <a:rPr lang="zh-CN" altLang="el-GR" sz="2000" b="1">
                  <a:solidFill>
                    <a:srgbClr val="000000"/>
                  </a:solidFill>
                  <a:latin typeface="黑体" pitchFamily="2" charset="-122"/>
                  <a:ea typeface="方正姚体"/>
                </a:rPr>
                <a:t>平行做了</a:t>
              </a:r>
              <a:r>
                <a:rPr lang="el-GR" altLang="zh-CN" sz="2000" b="1">
                  <a:solidFill>
                    <a:srgbClr val="000000"/>
                  </a:solidFill>
                  <a:latin typeface="黑体" pitchFamily="2" charset="-122"/>
                  <a:ea typeface="方正姚体"/>
                </a:rPr>
                <a:t>4</a:t>
              </a:r>
              <a:r>
                <a:rPr lang="zh-CN" altLang="el-GR" sz="2000" b="1">
                  <a:solidFill>
                    <a:srgbClr val="000000"/>
                  </a:solidFill>
                  <a:latin typeface="黑体" pitchFamily="2" charset="-122"/>
                  <a:ea typeface="方正姚体"/>
                </a:rPr>
                <a:t>次</a:t>
              </a:r>
              <a:r>
                <a:rPr lang="zh-CN" altLang="el-GR" sz="1200" b="1">
                  <a:solidFill>
                    <a:srgbClr val="000000"/>
                  </a:solidFill>
                  <a:latin typeface="黑体" pitchFamily="2" charset="-122"/>
                  <a:ea typeface="方正姚体"/>
                </a:rPr>
                <a:t>，</a:t>
              </a:r>
              <a:r>
                <a:rPr lang="zh-CN" altLang="el-GR" sz="2000" b="1">
                  <a:solidFill>
                    <a:srgbClr val="000000"/>
                  </a:solidFill>
                  <a:latin typeface="黑体" pitchFamily="2" charset="-122"/>
                  <a:ea typeface="方正姚体"/>
                </a:rPr>
                <a:t>分别得到</a:t>
              </a:r>
              <a:r>
                <a:rPr lang="el-GR" altLang="zh-CN" sz="2000" b="1">
                  <a:solidFill>
                    <a:srgbClr val="000000"/>
                  </a:solidFill>
                  <a:latin typeface="黑体" pitchFamily="2" charset="-122"/>
                  <a:ea typeface="方正姚体"/>
                </a:rPr>
                <a:t>64</a:t>
              </a:r>
              <a:r>
                <a:rPr lang="en-US" altLang="zh-CN" sz="2000" b="1">
                  <a:solidFill>
                    <a:srgbClr val="000000"/>
                  </a:solidFill>
                  <a:latin typeface="黑体" pitchFamily="2" charset="-122"/>
                  <a:ea typeface="方正姚体"/>
                </a:rPr>
                <a:t>.</a:t>
              </a:r>
              <a:r>
                <a:rPr lang="el-GR" altLang="zh-CN" sz="2000" b="1">
                  <a:solidFill>
                    <a:srgbClr val="000000"/>
                  </a:solidFill>
                  <a:latin typeface="黑体" pitchFamily="2" charset="-122"/>
                  <a:ea typeface="方正姚体"/>
                </a:rPr>
                <a:t>53</a:t>
              </a:r>
              <a:r>
                <a:rPr lang="zh-CN" altLang="el-GR" sz="1200" b="1">
                  <a:solidFill>
                    <a:srgbClr val="000000"/>
                  </a:solidFill>
                  <a:latin typeface="黑体" pitchFamily="2" charset="-122"/>
                  <a:ea typeface="方正姚体"/>
                </a:rPr>
                <a:t>、</a:t>
              </a:r>
              <a:r>
                <a:rPr lang="el-GR" altLang="zh-CN" sz="2000" b="1">
                  <a:solidFill>
                    <a:srgbClr val="000000"/>
                  </a:solidFill>
                  <a:latin typeface="黑体" pitchFamily="2" charset="-122"/>
                  <a:ea typeface="方正姚体"/>
                </a:rPr>
                <a:t>64</a:t>
              </a:r>
              <a:r>
                <a:rPr lang="en-US" altLang="zh-CN" sz="2000" b="1">
                  <a:solidFill>
                    <a:srgbClr val="000000"/>
                  </a:solidFill>
                  <a:latin typeface="黑体" pitchFamily="2" charset="-122"/>
                  <a:ea typeface="方正姚体"/>
                </a:rPr>
                <a:t>.</a:t>
              </a:r>
              <a:r>
                <a:rPr lang="el-GR" altLang="zh-CN" sz="2000" b="1">
                  <a:solidFill>
                    <a:srgbClr val="000000"/>
                  </a:solidFill>
                  <a:latin typeface="黑体" pitchFamily="2" charset="-122"/>
                  <a:ea typeface="方正姚体"/>
                </a:rPr>
                <a:t>45</a:t>
              </a:r>
              <a:r>
                <a:rPr lang="zh-CN" altLang="el-GR" sz="1200" b="1">
                  <a:solidFill>
                    <a:srgbClr val="000000"/>
                  </a:solidFill>
                  <a:latin typeface="黑体" pitchFamily="2" charset="-122"/>
                  <a:ea typeface="方正姚体"/>
                </a:rPr>
                <a:t>、</a:t>
              </a:r>
              <a:r>
                <a:rPr lang="el-GR" altLang="zh-CN" sz="2000" b="1">
                  <a:solidFill>
                    <a:srgbClr val="000000"/>
                  </a:solidFill>
                  <a:latin typeface="黑体" pitchFamily="2" charset="-122"/>
                  <a:ea typeface="方正姚体"/>
                </a:rPr>
                <a:t>64</a:t>
              </a:r>
              <a:r>
                <a:rPr lang="en-US" altLang="zh-CN" sz="2000" b="1">
                  <a:solidFill>
                    <a:srgbClr val="000000"/>
                  </a:solidFill>
                  <a:latin typeface="黑体" pitchFamily="2" charset="-122"/>
                  <a:ea typeface="方正姚体"/>
                </a:rPr>
                <a:t>.</a:t>
              </a:r>
              <a:r>
                <a:rPr lang="el-GR" altLang="zh-CN" sz="2000" b="1">
                  <a:solidFill>
                    <a:srgbClr val="000000"/>
                  </a:solidFill>
                  <a:latin typeface="黑体" pitchFamily="2" charset="-122"/>
                  <a:ea typeface="方正姚体"/>
                </a:rPr>
                <a:t>78</a:t>
              </a:r>
              <a:r>
                <a:rPr lang="zh-CN" altLang="en-US" sz="1200" b="1">
                  <a:solidFill>
                    <a:srgbClr val="000000"/>
                  </a:solidFill>
                  <a:latin typeface="黑体" pitchFamily="2" charset="-122"/>
                  <a:ea typeface="方正姚体"/>
                </a:rPr>
                <a:t>、</a:t>
              </a:r>
              <a:r>
                <a:rPr lang="el-GR" altLang="zh-CN" sz="2000" b="1">
                  <a:solidFill>
                    <a:srgbClr val="000000"/>
                  </a:solidFill>
                  <a:latin typeface="黑体" pitchFamily="2" charset="-122"/>
                  <a:ea typeface="方正姚体"/>
                </a:rPr>
                <a:t>55.3l </a:t>
              </a:r>
              <a:endParaRPr lang="zh-CN" altLang="en-US" sz="2000" b="1">
                <a:solidFill>
                  <a:srgbClr val="000000"/>
                </a:solidFill>
                <a:latin typeface="黑体" pitchFamily="2" charset="-122"/>
                <a:ea typeface="方正姚体"/>
              </a:endParaRPr>
            </a:p>
          </p:txBody>
        </p:sp>
      </p:grpSp>
      <p:grpSp>
        <p:nvGrpSpPr>
          <p:cNvPr id="89281" name=""/>
          <p:cNvGrpSpPr/>
          <p:nvPr/>
        </p:nvGrpSpPr>
        <p:grpSpPr>
          <a:xfrm>
            <a:off x="1331912" y="5826125"/>
            <a:ext cx="792162" cy="427038"/>
            <a:chOff x="2381" y="3785"/>
            <a:chExt cx="499" cy="269"/>
          </a:xfrm>
        </p:grpSpPr>
        <p:sp>
          <p:nvSpPr>
            <p:cNvPr id="89280" name=""/>
            <p:cNvSpPr/>
            <p:nvPr/>
          </p:nvSpPr>
          <p:spPr>
            <a:xfrm>
              <a:off x="2381" y="3822"/>
              <a:ext cx="499" cy="227"/>
            </a:xfrm>
            <a:prstGeom prst="ellipse">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12" name=""/>
            <p:cNvSpPr/>
            <p:nvPr/>
          </p:nvSpPr>
          <p:spPr>
            <a:xfrm>
              <a:off x="2381" y="3785"/>
              <a:ext cx="499"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200" b="1">
                  <a:solidFill>
                    <a:srgbClr val="000000"/>
                  </a:solidFill>
                  <a:latin typeface="黑体" pitchFamily="2" charset="-122"/>
                  <a:ea typeface="方正姚体"/>
                </a:rPr>
                <a:t>计算 </a:t>
              </a:r>
              <a:endParaRPr lang="zh-CN" altLang="en-US" sz="2200" b="1">
                <a:solidFill>
                  <a:srgbClr val="000000"/>
                </a:solidFill>
                <a:latin typeface="黑体" pitchFamily="2" charset="-122"/>
                <a:ea typeface="方正姚体"/>
              </a:endParaRPr>
            </a:p>
          </p:txBody>
        </p:sp>
      </p:grpSp>
      <p:sp>
        <p:nvSpPr>
          <p:cNvPr id="89213" name=""/>
          <p:cNvSpPr/>
          <p:nvPr/>
        </p:nvSpPr>
        <p:spPr>
          <a:xfrm>
            <a:off x="2368550" y="5818188"/>
            <a:ext cx="4541612" cy="411891"/>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l-GR" sz="2100">
                <a:solidFill>
                  <a:srgbClr val="000000"/>
                </a:solidFill>
                <a:effectLst>
                  <a:outerShdw blurRad="38100" dist="38100" dir="2700000" algn="tl">
                    <a:schemeClr val="bg2"/>
                  </a:outerShdw>
                </a:effectLst>
                <a:latin typeface="宋体" pitchFamily="2" charset="-122"/>
                <a:ea typeface="方正姚体"/>
              </a:rPr>
              <a:t> </a:t>
            </a:r>
            <a:r>
              <a:rPr lang="el-GR" altLang="zh-CN" sz="2000" b="1">
                <a:solidFill>
                  <a:srgbClr val="000000"/>
                </a:solidFill>
                <a:ea typeface="方正姚体"/>
              </a:rPr>
              <a:t>X</a:t>
            </a:r>
            <a:r>
              <a:rPr lang="el-GR" altLang="zh-CN" sz="2000" b="1" baseline="-25000">
                <a:solidFill>
                  <a:srgbClr val="000000"/>
                </a:solidFill>
                <a:ea typeface="方正姚体"/>
              </a:rPr>
              <a:t>1</a:t>
            </a:r>
            <a:r>
              <a:rPr lang="zh-CN" altLang="el-GR" sz="1600" b="1">
                <a:solidFill>
                  <a:srgbClr val="000000"/>
                </a:solidFill>
                <a:ea typeface="方正姚体"/>
              </a:rPr>
              <a:t>＝</a:t>
            </a:r>
            <a:r>
              <a:rPr lang="el-GR" altLang="zh-CN" sz="2000" b="1">
                <a:solidFill>
                  <a:srgbClr val="000000"/>
                </a:solidFill>
                <a:ea typeface="方正姚体"/>
              </a:rPr>
              <a:t>55.3l</a:t>
            </a:r>
            <a:r>
              <a:rPr lang="zh-CN" altLang="el-GR" sz="1200" b="1">
                <a:solidFill>
                  <a:srgbClr val="000000"/>
                </a:solidFill>
                <a:ea typeface="方正姚体"/>
              </a:rPr>
              <a:t>，</a:t>
            </a:r>
            <a:r>
              <a:rPr lang="el-GR" altLang="zh-CN" sz="2000" b="1">
                <a:solidFill>
                  <a:srgbClr val="000000"/>
                </a:solidFill>
                <a:ea typeface="方正姚体"/>
              </a:rPr>
              <a:t>X</a:t>
            </a:r>
            <a:r>
              <a:rPr lang="el-GR" altLang="zh-CN" sz="2000" b="1" baseline="-25000">
                <a:solidFill>
                  <a:srgbClr val="000000"/>
                </a:solidFill>
                <a:ea typeface="方正姚体"/>
              </a:rPr>
              <a:t>2</a:t>
            </a:r>
            <a:r>
              <a:rPr lang="zh-CN" altLang="el-GR" sz="1600" b="1">
                <a:solidFill>
                  <a:srgbClr val="000000"/>
                </a:solidFill>
                <a:ea typeface="方正姚体"/>
              </a:rPr>
              <a:t>＝</a:t>
            </a:r>
            <a:r>
              <a:rPr lang="el-GR" altLang="zh-CN" sz="2000" b="1">
                <a:solidFill>
                  <a:srgbClr val="000000"/>
                </a:solidFill>
                <a:ea typeface="方正姚体"/>
              </a:rPr>
              <a:t>64.45</a:t>
            </a:r>
            <a:r>
              <a:rPr lang="zh-CN" altLang="el-GR" sz="1200" b="1">
                <a:solidFill>
                  <a:srgbClr val="000000"/>
                </a:solidFill>
                <a:ea typeface="方正姚体"/>
              </a:rPr>
              <a:t>，</a:t>
            </a:r>
            <a:r>
              <a:rPr lang="el-GR" altLang="zh-CN" sz="2000" b="1">
                <a:solidFill>
                  <a:srgbClr val="000000"/>
                </a:solidFill>
                <a:ea typeface="方正姚体"/>
              </a:rPr>
              <a:t>W</a:t>
            </a:r>
            <a:r>
              <a:rPr lang="zh-CN" altLang="el-GR" sz="1600" b="1">
                <a:solidFill>
                  <a:srgbClr val="000000"/>
                </a:solidFill>
                <a:ea typeface="方正姚体"/>
              </a:rPr>
              <a:t>＝</a:t>
            </a:r>
            <a:r>
              <a:rPr lang="el-GR" altLang="zh-CN" sz="2000" b="1">
                <a:solidFill>
                  <a:srgbClr val="000000"/>
                </a:solidFill>
                <a:ea typeface="方正姚体"/>
              </a:rPr>
              <a:t>64</a:t>
            </a:r>
            <a:r>
              <a:rPr lang="en-US" altLang="zh-CN" sz="2000" b="1">
                <a:solidFill>
                  <a:srgbClr val="000000"/>
                </a:solidFill>
                <a:ea typeface="方正姚体"/>
              </a:rPr>
              <a:t>.</a:t>
            </a:r>
            <a:r>
              <a:rPr lang="el-GR" altLang="zh-CN" sz="2000" b="1">
                <a:solidFill>
                  <a:srgbClr val="000000"/>
                </a:solidFill>
                <a:ea typeface="方正姚体"/>
              </a:rPr>
              <a:t>78</a:t>
            </a:r>
            <a:r>
              <a:rPr lang="el-GR" altLang="en-US" sz="1600" b="1">
                <a:solidFill>
                  <a:srgbClr val="000000"/>
                </a:solidFill>
                <a:ea typeface="方正姚体"/>
              </a:rPr>
              <a:t>－</a:t>
            </a:r>
            <a:r>
              <a:rPr lang="el-GR" altLang="zh-CN" sz="2000" b="1">
                <a:solidFill>
                  <a:srgbClr val="000000"/>
                </a:solidFill>
                <a:ea typeface="方正姚体"/>
              </a:rPr>
              <a:t>55</a:t>
            </a:r>
            <a:r>
              <a:rPr lang="en-US" altLang="zh-CN" sz="2000" b="1">
                <a:solidFill>
                  <a:srgbClr val="000000"/>
                </a:solidFill>
                <a:ea typeface="方正姚体"/>
              </a:rPr>
              <a:t>.</a:t>
            </a:r>
            <a:r>
              <a:rPr lang="el-GR" altLang="zh-CN" sz="2000" b="1">
                <a:solidFill>
                  <a:srgbClr val="000000"/>
                </a:solidFill>
                <a:ea typeface="方正姚体"/>
              </a:rPr>
              <a:t>31</a:t>
            </a:r>
            <a:r>
              <a:rPr lang="el-GR" altLang="zh-CN" sz="2000" b="1">
                <a:solidFill>
                  <a:srgbClr val="000000"/>
                </a:solidFill>
                <a:latin typeface="黑体" pitchFamily="2" charset="-122"/>
                <a:ea typeface="方正姚体"/>
              </a:rPr>
              <a:t> </a:t>
            </a:r>
            <a:endParaRPr lang="zh-CN" altLang="en-US" sz="2000" b="1">
              <a:solidFill>
                <a:srgbClr val="000000"/>
              </a:solidFill>
              <a:latin typeface="黑体" pitchFamily="2" charset="-122"/>
              <a:ea typeface="方正姚体"/>
            </a:endParaRPr>
          </a:p>
        </p:txBody>
      </p:sp>
      <p:sp>
        <p:nvSpPr>
          <p:cNvPr id="89214" name=""/>
          <p:cNvSpPr/>
          <p:nvPr/>
        </p:nvSpPr>
        <p:spPr>
          <a:xfrm>
            <a:off x="6609450" y="5834062"/>
            <a:ext cx="1802025" cy="396636"/>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000" b="1">
                <a:solidFill>
                  <a:srgbClr val="000000"/>
                </a:solidFill>
                <a:ea typeface="方正姚体"/>
              </a:rPr>
              <a:t>Q</a:t>
            </a:r>
            <a:r>
              <a:rPr lang="zh-CN" altLang="el-GR" sz="2000" b="1">
                <a:solidFill>
                  <a:srgbClr val="000000"/>
                </a:solidFill>
                <a:ea typeface="方正姚体"/>
              </a:rPr>
              <a:t>＝</a:t>
            </a:r>
            <a:r>
              <a:rPr lang="el-GR" altLang="zh-CN" sz="2000" b="1">
                <a:solidFill>
                  <a:srgbClr val="000000"/>
                </a:solidFill>
                <a:ea typeface="方正姚体"/>
              </a:rPr>
              <a:t>0.97 </a:t>
            </a:r>
            <a:endParaRPr lang="zh-CN" altLang="en-US" sz="2000" b="1">
              <a:solidFill>
                <a:srgbClr val="000000"/>
              </a:solidFill>
              <a:ea typeface="方正姚体"/>
            </a:endParaRPr>
          </a:p>
        </p:txBody>
      </p:sp>
      <p:grpSp>
        <p:nvGrpSpPr>
          <p:cNvPr id="89288" name=""/>
          <p:cNvGrpSpPr/>
          <p:nvPr/>
        </p:nvGrpSpPr>
        <p:grpSpPr>
          <a:xfrm>
            <a:off x="2309812" y="6357938"/>
            <a:ext cx="1655762" cy="396875"/>
            <a:chOff x="2880" y="3997"/>
            <a:chExt cx="1043" cy="250"/>
          </a:xfrm>
        </p:grpSpPr>
        <p:sp>
          <p:nvSpPr>
            <p:cNvPr id="89287" name=""/>
            <p:cNvSpPr/>
            <p:nvPr/>
          </p:nvSpPr>
          <p:spPr>
            <a:xfrm>
              <a:off x="3000" y="4036"/>
              <a:ext cx="817" cy="181"/>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15" name=""/>
            <p:cNvSpPr/>
            <p:nvPr/>
          </p:nvSpPr>
          <p:spPr>
            <a:xfrm>
              <a:off x="2879" y="3997"/>
              <a:ext cx="1044"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000" b="1">
                  <a:solidFill>
                    <a:srgbClr val="000000"/>
                  </a:solidFill>
                  <a:ea typeface="方正姚体"/>
                </a:rPr>
                <a:t>0.97</a:t>
              </a:r>
              <a:r>
                <a:rPr lang="zh-CN" altLang="el-GR" sz="2000" b="1">
                  <a:solidFill>
                    <a:srgbClr val="000000"/>
                  </a:solidFill>
                  <a:ea typeface="方正姚体"/>
                </a:rPr>
                <a:t>＞</a:t>
              </a:r>
              <a:r>
                <a:rPr lang="el-GR" altLang="zh-CN" sz="2000" b="1">
                  <a:solidFill>
                    <a:srgbClr val="000000"/>
                  </a:solidFill>
                  <a:ea typeface="方正姚体"/>
                </a:rPr>
                <a:t>0.76 </a:t>
              </a:r>
              <a:endParaRPr lang="zh-CN" altLang="en-US" sz="2000" b="1">
                <a:solidFill>
                  <a:srgbClr val="000000"/>
                </a:solidFill>
                <a:ea typeface="方正姚体"/>
              </a:endParaRPr>
            </a:p>
          </p:txBody>
        </p:sp>
      </p:grpSp>
      <p:grpSp>
        <p:nvGrpSpPr>
          <p:cNvPr id="89290" name=""/>
          <p:cNvGrpSpPr/>
          <p:nvPr/>
        </p:nvGrpSpPr>
        <p:grpSpPr>
          <a:xfrm>
            <a:off x="6731000" y="6359525"/>
            <a:ext cx="1512888" cy="396875"/>
            <a:chOff x="3952" y="4006"/>
            <a:chExt cx="953" cy="250"/>
          </a:xfrm>
        </p:grpSpPr>
        <p:sp>
          <p:nvSpPr>
            <p:cNvPr id="89289" name=""/>
            <p:cNvSpPr/>
            <p:nvPr/>
          </p:nvSpPr>
          <p:spPr>
            <a:xfrm>
              <a:off x="4058" y="4044"/>
              <a:ext cx="727" cy="181"/>
            </a:xfrm>
            <a:prstGeom prst="rect">
              <a:avLst/>
            </a:prstGeom>
            <a:solidFill>
              <a:schemeClr val="tx2"/>
            </a:solidFill>
            <a:ln w="28575">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17" name=""/>
            <p:cNvSpPr/>
            <p:nvPr/>
          </p:nvSpPr>
          <p:spPr>
            <a:xfrm>
              <a:off x="3952" y="4006"/>
              <a:ext cx="954" cy="250"/>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000" b="1">
                  <a:solidFill>
                    <a:srgbClr val="000000"/>
                  </a:solidFill>
                  <a:ea typeface="方正姚体"/>
                </a:rPr>
                <a:t>舍弃</a:t>
              </a:r>
              <a:r>
                <a:rPr lang="el-GR" altLang="zh-CN" sz="2000" b="1">
                  <a:solidFill>
                    <a:srgbClr val="000000"/>
                  </a:solidFill>
                  <a:ea typeface="方正姚体"/>
                </a:rPr>
                <a:t>55.31</a:t>
              </a:r>
              <a:endParaRPr lang="zh-CN" altLang="en-US" sz="2000" b="1">
                <a:solidFill>
                  <a:srgbClr val="000000"/>
                </a:solidFill>
                <a:ea typeface="方正姚体"/>
              </a:endParaRPr>
            </a:p>
          </p:txBody>
        </p:sp>
      </p:grpSp>
      <p:sp>
        <p:nvSpPr>
          <p:cNvPr id="89229" name=""/>
          <p:cNvSpPr/>
          <p:nvPr/>
        </p:nvSpPr>
        <p:spPr>
          <a:xfrm rot="5400000">
            <a:off x="4508500" y="2655888"/>
            <a:ext cx="203200" cy="269875"/>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30" name=""/>
          <p:cNvSpPr/>
          <p:nvPr/>
        </p:nvSpPr>
        <p:spPr>
          <a:xfrm rot="5400000">
            <a:off x="4549775" y="3321050"/>
            <a:ext cx="142875" cy="241300"/>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31" name=""/>
          <p:cNvSpPr/>
          <p:nvPr/>
        </p:nvSpPr>
        <p:spPr>
          <a:xfrm rot="6060000">
            <a:off x="3396456" y="3248819"/>
            <a:ext cx="144462" cy="936625"/>
          </a:xfrm>
          <a:prstGeom prst="curvedLeftArrow">
            <a:avLst>
              <a:gd name="adj1" fmla="val 126068"/>
              <a:gd name="adj2" fmla="val 258140"/>
              <a:gd name="adj3" fmla="val 3333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9232" name=""/>
          <p:cNvGrpSpPr/>
          <p:nvPr/>
        </p:nvGrpSpPr>
        <p:grpSpPr>
          <a:xfrm>
            <a:off x="3609975" y="2898775"/>
            <a:ext cx="2016125" cy="457200"/>
            <a:chOff x="2274" y="1826"/>
            <a:chExt cx="1270" cy="288"/>
          </a:xfrm>
        </p:grpSpPr>
        <p:sp>
          <p:nvSpPr>
            <p:cNvPr id="89233" name=""/>
            <p:cNvSpPr/>
            <p:nvPr/>
          </p:nvSpPr>
          <p:spPr>
            <a:xfrm>
              <a:off x="2417" y="1863"/>
              <a:ext cx="960" cy="240"/>
            </a:xfrm>
            <a:prstGeom prst="octagon">
              <a:avLst>
                <a:gd name="adj" fmla="val 29287"/>
              </a:avLst>
            </a:prstGeom>
            <a:solidFill>
              <a:srgbClr val="FFE8D1"/>
            </a:solidFill>
            <a:ln w="1905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34" name=""/>
            <p:cNvSpPr/>
            <p:nvPr/>
          </p:nvSpPr>
          <p:spPr>
            <a:xfrm>
              <a:off x="2273" y="1826"/>
              <a:ext cx="1271"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黑体" pitchFamily="2" charset="-122"/>
                  <a:ea typeface="方正姚体"/>
                </a:rPr>
                <a:t>数据取舍 </a:t>
              </a:r>
              <a:endParaRPr lang="zh-CN" altLang="en-US" b="1">
                <a:solidFill>
                  <a:srgbClr val="000000"/>
                </a:solidFill>
                <a:latin typeface="黑体" pitchFamily="2" charset="-122"/>
                <a:ea typeface="方正姚体"/>
              </a:endParaRPr>
            </a:p>
          </p:txBody>
        </p:sp>
      </p:grpSp>
      <p:grpSp>
        <p:nvGrpSpPr>
          <p:cNvPr id="89235" name=""/>
          <p:cNvGrpSpPr/>
          <p:nvPr/>
        </p:nvGrpSpPr>
        <p:grpSpPr>
          <a:xfrm>
            <a:off x="5580062" y="2840038"/>
            <a:ext cx="2089150" cy="581025"/>
            <a:chOff x="3515" y="1789"/>
            <a:chExt cx="1316" cy="366"/>
          </a:xfrm>
        </p:grpSpPr>
        <p:sp>
          <p:nvSpPr>
            <p:cNvPr id="89236" name=""/>
            <p:cNvSpPr/>
            <p:nvPr/>
          </p:nvSpPr>
          <p:spPr>
            <a:xfrm>
              <a:off x="3606" y="1789"/>
              <a:ext cx="1134" cy="363"/>
            </a:xfrm>
            <a:prstGeom prst="wedgeRoundRectCallout">
              <a:avLst>
                <a:gd name="adj1" fmla="val -83157"/>
                <a:gd name="adj2" fmla="val 106472"/>
                <a:gd name="adj3" fmla="val 16667"/>
              </a:avLst>
            </a:prstGeom>
            <a:solidFill>
              <a:srgbClr val="E7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9237" name=""/>
            <p:cNvSpPr/>
            <p:nvPr/>
          </p:nvSpPr>
          <p:spPr>
            <a:xfrm>
              <a:off x="3514" y="1789"/>
              <a:ext cx="1317"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l-GR" sz="2000" b="1">
                  <a:solidFill>
                    <a:srgbClr val="000000"/>
                  </a:solidFill>
                  <a:latin typeface="Arial"/>
                  <a:ea typeface="方正姚体"/>
                </a:rPr>
                <a:t>常用的纠正错误数据的方法 </a:t>
              </a:r>
              <a:endParaRPr lang="zh-CN" altLang="en-US" sz="2000" b="1">
                <a:solidFill>
                  <a:srgbClr val="000000"/>
                </a:solidFill>
                <a:latin typeface="Arial"/>
                <a:ea typeface="方正姚体"/>
              </a:endParaRPr>
            </a:p>
          </p:txBody>
        </p:sp>
      </p:grpSp>
      <p:grpSp>
        <p:nvGrpSpPr>
          <p:cNvPr id="89238" name=""/>
          <p:cNvGrpSpPr/>
          <p:nvPr/>
        </p:nvGrpSpPr>
        <p:grpSpPr>
          <a:xfrm>
            <a:off x="3868738" y="3500438"/>
            <a:ext cx="1512888" cy="442912"/>
            <a:chOff x="2381" y="2205"/>
            <a:chExt cx="953" cy="279"/>
          </a:xfrm>
        </p:grpSpPr>
        <p:sp>
          <p:nvSpPr>
            <p:cNvPr id="89239" name=""/>
            <p:cNvSpPr/>
            <p:nvPr/>
          </p:nvSpPr>
          <p:spPr>
            <a:xfrm>
              <a:off x="2464" y="2243"/>
              <a:ext cx="771" cy="227"/>
            </a:xfrm>
            <a:prstGeom prst="roundRect">
              <a:avLst>
                <a:gd name="adj" fmla="val 16667"/>
              </a:avLst>
            </a:prstGeom>
            <a:solidFill>
              <a:srgbClr val="CCFFCC"/>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40" name=""/>
            <p:cNvSpPr/>
            <p:nvPr/>
          </p:nvSpPr>
          <p:spPr>
            <a:xfrm>
              <a:off x="2381" y="2205"/>
              <a:ext cx="954" cy="27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sz="2300" b="1">
                  <a:solidFill>
                    <a:srgbClr val="000000"/>
                  </a:solidFill>
                  <a:latin typeface="黑体" pitchFamily="2" charset="-122"/>
                  <a:ea typeface="方正姚体"/>
                </a:rPr>
                <a:t>Q</a:t>
              </a:r>
              <a:r>
                <a:rPr lang="zh-CN" altLang="el-GR" sz="2300" b="1">
                  <a:solidFill>
                    <a:srgbClr val="000000"/>
                  </a:solidFill>
                  <a:ea typeface="方正姚体"/>
                </a:rPr>
                <a:t>－</a:t>
              </a:r>
              <a:r>
                <a:rPr lang="zh-CN" altLang="el-GR" sz="2300" b="1">
                  <a:solidFill>
                    <a:srgbClr val="000000"/>
                  </a:solidFill>
                  <a:latin typeface="黑体" pitchFamily="2" charset="-122"/>
                  <a:ea typeface="方正姚体"/>
                </a:rPr>
                <a:t>试验</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grpSp>
        <p:nvGrpSpPr>
          <p:cNvPr id="89241" name=""/>
          <p:cNvGrpSpPr/>
          <p:nvPr/>
        </p:nvGrpSpPr>
        <p:grpSpPr>
          <a:xfrm>
            <a:off x="539750" y="2924175"/>
            <a:ext cx="2736850" cy="576262"/>
            <a:chOff x="2018" y="2597"/>
            <a:chExt cx="1724" cy="363"/>
          </a:xfrm>
        </p:grpSpPr>
        <p:sp>
          <p:nvSpPr>
            <p:cNvPr id="89242" name=""/>
            <p:cNvSpPr/>
            <p:nvPr/>
          </p:nvSpPr>
          <p:spPr>
            <a:xfrm>
              <a:off x="2061" y="2597"/>
              <a:ext cx="1633" cy="363"/>
            </a:xfrm>
            <a:prstGeom prst="rect">
              <a:avLst/>
            </a:prstGeom>
            <a:solidFill>
              <a:schemeClr val="tx2"/>
            </a:solidFill>
            <a:ln w="28575">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43" name=""/>
            <p:cNvSpPr/>
            <p:nvPr/>
          </p:nvSpPr>
          <p:spPr>
            <a:xfrm>
              <a:off x="2017" y="2614"/>
              <a:ext cx="1726"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el-GR" altLang="zh-CN" b="1">
                  <a:solidFill>
                    <a:srgbClr val="000000"/>
                  </a:solidFill>
                  <a:ea typeface="方正姚体"/>
                </a:rPr>
                <a:t>Q</a:t>
              </a:r>
              <a:r>
                <a:rPr lang="zh-CN" altLang="el-GR" b="1">
                  <a:solidFill>
                    <a:srgbClr val="000000"/>
                  </a:solidFill>
                  <a:ea typeface="方正姚体"/>
                </a:rPr>
                <a:t>＝</a:t>
              </a:r>
              <a:r>
                <a:rPr lang="el-GR" altLang="zh-CN" b="1">
                  <a:solidFill>
                    <a:srgbClr val="000000"/>
                  </a:solidFill>
                  <a:ea typeface="方正姚体"/>
                </a:rPr>
                <a:t>(X</a:t>
              </a:r>
              <a:r>
                <a:rPr lang="el-GR" altLang="zh-CN" b="1" baseline="-25000">
                  <a:solidFill>
                    <a:srgbClr val="000000"/>
                  </a:solidFill>
                  <a:ea typeface="方正姚体"/>
                </a:rPr>
                <a:t>2</a:t>
              </a:r>
              <a:r>
                <a:rPr lang="el-GR" altLang="zh-CN" b="1">
                  <a:solidFill>
                    <a:srgbClr val="000000"/>
                  </a:solidFill>
                  <a:ea typeface="方正姚体"/>
                </a:rPr>
                <a:t>—X</a:t>
              </a:r>
              <a:r>
                <a:rPr lang="el-GR" altLang="zh-CN" b="1" baseline="-25000">
                  <a:solidFill>
                    <a:srgbClr val="000000"/>
                  </a:solidFill>
                  <a:ea typeface="方正姚体"/>
                </a:rPr>
                <a:t>1</a:t>
              </a:r>
              <a:r>
                <a:rPr lang="el-GR" altLang="zh-CN" b="1">
                  <a:solidFill>
                    <a:srgbClr val="000000"/>
                  </a:solidFill>
                  <a:ea typeface="方正姚体"/>
                </a:rPr>
                <a:t>)</a:t>
              </a:r>
              <a:r>
                <a:rPr lang="zh-CN" altLang="el-GR" b="1">
                  <a:solidFill>
                    <a:srgbClr val="000000"/>
                  </a:solidFill>
                  <a:ea typeface="方正姚体"/>
                </a:rPr>
                <a:t>／</a:t>
              </a:r>
              <a:r>
                <a:rPr lang="el-GR" altLang="zh-CN" b="1">
                  <a:solidFill>
                    <a:srgbClr val="000000"/>
                  </a:solidFill>
                  <a:ea typeface="方正姚体"/>
                </a:rPr>
                <a:t>W </a:t>
              </a:r>
              <a:endParaRPr lang="zh-CN" altLang="en-US" b="1">
                <a:solidFill>
                  <a:srgbClr val="000000"/>
                </a:solidFill>
                <a:ea typeface="方正姚体"/>
              </a:endParaRPr>
            </a:p>
          </p:txBody>
        </p:sp>
      </p:grpSp>
      <p:grpSp>
        <p:nvGrpSpPr>
          <p:cNvPr id="89244" name=""/>
          <p:cNvGrpSpPr/>
          <p:nvPr/>
        </p:nvGrpSpPr>
        <p:grpSpPr>
          <a:xfrm>
            <a:off x="1979612" y="3644900"/>
            <a:ext cx="1152525" cy="412750"/>
            <a:chOff x="1247" y="2296"/>
            <a:chExt cx="726" cy="260"/>
          </a:xfrm>
        </p:grpSpPr>
        <p:sp>
          <p:nvSpPr>
            <p:cNvPr id="89245" name=""/>
            <p:cNvSpPr/>
            <p:nvPr/>
          </p:nvSpPr>
          <p:spPr>
            <a:xfrm>
              <a:off x="1367" y="2349"/>
              <a:ext cx="499" cy="182"/>
            </a:xfrm>
            <a:prstGeom prst="wedgeRoundRectCallout">
              <a:avLst>
                <a:gd name="adj1" fmla="val -55412"/>
                <a:gd name="adj2" fmla="val -192306"/>
                <a:gd name="adj3" fmla="val 16667"/>
              </a:avLst>
            </a:prstGeom>
            <a:solidFill>
              <a:srgbClr val="E7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9246" name=""/>
            <p:cNvSpPr/>
            <p:nvPr/>
          </p:nvSpPr>
          <p:spPr>
            <a:xfrm>
              <a:off x="1247" y="2296"/>
              <a:ext cx="727" cy="25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000" b="1">
                  <a:solidFill>
                    <a:srgbClr val="000000"/>
                  </a:solidFill>
                  <a:latin typeface="Arial"/>
                  <a:ea typeface="方正姚体"/>
                </a:rPr>
                <a:t>可疑值</a:t>
              </a:r>
              <a:r>
                <a:rPr lang="zh-CN" altLang="el-GR" sz="2100">
                  <a:solidFill>
                    <a:srgbClr val="000000"/>
                  </a:solidFill>
                  <a:effectLst>
                    <a:outerShdw blurRad="38100" dist="38100" dir="2700000" algn="tl">
                      <a:schemeClr val="bg2"/>
                    </a:outerShdw>
                  </a:effectLst>
                  <a:latin typeface="宋体" pitchFamily="2" charset="-122"/>
                  <a:ea typeface="方正姚体"/>
                </a:rPr>
                <a:t> </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grpSp>
        <p:nvGrpSpPr>
          <p:cNvPr id="89247" name=""/>
          <p:cNvGrpSpPr/>
          <p:nvPr/>
        </p:nvGrpSpPr>
        <p:grpSpPr>
          <a:xfrm>
            <a:off x="34925" y="3716338"/>
            <a:ext cx="1512888" cy="581025"/>
            <a:chOff x="22" y="2341"/>
            <a:chExt cx="953" cy="366"/>
          </a:xfrm>
        </p:grpSpPr>
        <p:sp>
          <p:nvSpPr>
            <p:cNvPr id="89248" name=""/>
            <p:cNvSpPr/>
            <p:nvPr/>
          </p:nvSpPr>
          <p:spPr>
            <a:xfrm>
              <a:off x="89" y="2349"/>
              <a:ext cx="817" cy="318"/>
            </a:xfrm>
            <a:prstGeom prst="wedgeRoundRectCallout">
              <a:avLst>
                <a:gd name="adj1" fmla="val 54898"/>
                <a:gd name="adj2" fmla="val -129245"/>
                <a:gd name="adj3" fmla="val 16667"/>
              </a:avLst>
            </a:prstGeom>
            <a:solidFill>
              <a:srgbClr val="E7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9249" name=""/>
            <p:cNvSpPr/>
            <p:nvPr/>
          </p:nvSpPr>
          <p:spPr>
            <a:xfrm>
              <a:off x="22" y="2341"/>
              <a:ext cx="954"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l-GR" sz="2000" b="1">
                  <a:solidFill>
                    <a:srgbClr val="000000"/>
                  </a:solidFill>
                  <a:latin typeface="Arial"/>
                  <a:ea typeface="方正姚体"/>
                </a:rPr>
                <a:t>最接近</a:t>
              </a:r>
              <a:r>
                <a:rPr lang="el-GR" altLang="zh-CN" sz="2000" b="1">
                  <a:solidFill>
                    <a:srgbClr val="000000"/>
                  </a:solidFill>
                  <a:latin typeface="Arial"/>
                  <a:ea typeface="方正姚体"/>
                </a:rPr>
                <a:t>X</a:t>
              </a:r>
              <a:r>
                <a:rPr lang="el-GR" altLang="zh-CN" sz="2000" b="1" baseline="-25000">
                  <a:solidFill>
                    <a:srgbClr val="000000"/>
                  </a:solidFill>
                  <a:latin typeface="Arial"/>
                  <a:ea typeface="方正姚体"/>
                </a:rPr>
                <a:t>1</a:t>
              </a:r>
              <a:r>
                <a:rPr lang="zh-CN" altLang="el-GR" sz="2000" b="1">
                  <a:solidFill>
                    <a:srgbClr val="000000"/>
                  </a:solidFill>
                  <a:latin typeface="Arial"/>
                  <a:ea typeface="方正姚体"/>
                </a:rPr>
                <a:t>的那一个值 </a:t>
              </a:r>
              <a:endParaRPr lang="zh-CN" altLang="en-US" sz="2000" b="1">
                <a:solidFill>
                  <a:srgbClr val="000000"/>
                </a:solidFill>
                <a:latin typeface="Arial"/>
                <a:ea typeface="方正姚体"/>
              </a:endParaRPr>
            </a:p>
          </p:txBody>
        </p:sp>
      </p:grpSp>
      <p:sp>
        <p:nvSpPr>
          <p:cNvPr id="89253" name=""/>
          <p:cNvSpPr/>
          <p:nvPr/>
        </p:nvSpPr>
        <p:spPr>
          <a:xfrm>
            <a:off x="3257841" y="3860800"/>
            <a:ext cx="2594980" cy="411891"/>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100">
                <a:solidFill>
                  <a:srgbClr val="000000"/>
                </a:solidFill>
                <a:effectLst>
                  <a:outerShdw blurRad="38100" dist="38100" dir="2700000" algn="tl">
                    <a:schemeClr val="bg2"/>
                  </a:outerShdw>
                </a:effectLst>
                <a:latin typeface="宋体" pitchFamily="2" charset="-122"/>
                <a:ea typeface="方正姚体"/>
              </a:rPr>
              <a:t> </a:t>
            </a:r>
            <a:r>
              <a:rPr lang="zh-CN" altLang="el-GR" sz="1800" b="1" u="sng">
                <a:solidFill>
                  <a:srgbClr val="000000"/>
                </a:solidFill>
                <a:latin typeface="黑体" pitchFamily="2" charset="-122"/>
                <a:ea typeface="方正姚体"/>
              </a:rPr>
              <a:t>结合取舍的</a:t>
            </a:r>
            <a:r>
              <a:rPr lang="el-GR" altLang="zh-CN" sz="1800" b="1" u="sng">
                <a:solidFill>
                  <a:srgbClr val="000000"/>
                </a:solidFill>
                <a:latin typeface="黑体" pitchFamily="2" charset="-122"/>
                <a:ea typeface="方正姚体"/>
              </a:rPr>
              <a:t>Q</a:t>
            </a:r>
            <a:r>
              <a:rPr lang="zh-CN" altLang="el-GR" sz="1800" b="1" u="sng">
                <a:solidFill>
                  <a:srgbClr val="000000"/>
                </a:solidFill>
                <a:latin typeface="黑体" pitchFamily="2" charset="-122"/>
                <a:ea typeface="方正姚体"/>
              </a:rPr>
              <a:t>值表 </a:t>
            </a:r>
            <a:endParaRPr lang="zh-CN" altLang="en-US" sz="1800" b="1" u="sng">
              <a:solidFill>
                <a:srgbClr val="000000"/>
              </a:solidFill>
              <a:latin typeface="黑体" pitchFamily="2" charset="-122"/>
              <a:ea typeface="方正姚体"/>
            </a:endParaRPr>
          </a:p>
        </p:txBody>
      </p:sp>
      <p:graphicFrame>
        <p:nvGraphicFramePr>
          <p:cNvPr id="89273" name=""/>
          <p:cNvGraphicFramePr>
            <a:graphicFrameLocks noGrp="1"/>
          </p:cNvGraphicFramePr>
          <p:nvPr/>
        </p:nvGraphicFramePr>
        <p:xfrm>
          <a:off x="684212" y="4265612"/>
          <a:ext cx="7896224" cy="1438275"/>
        </p:xfrm>
        <a:graphic>
          <a:graphicData uri="http://schemas.openxmlformats.org/drawingml/2006/table">
            <a:tbl>
              <a:tblPr/>
              <a:tblGrid>
                <a:gridCol w="1579562"/>
                <a:gridCol w="2354262"/>
                <a:gridCol w="1662112"/>
                <a:gridCol w="2300288"/>
              </a:tblGrid>
              <a:tr h="371475">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zh-CN" altLang="el-GR" sz="1800" b="1">
                          <a:solidFill>
                            <a:srgbClr val="000000"/>
                          </a:solidFill>
                          <a:latin typeface="黑体" pitchFamily="2" charset="-122"/>
                          <a:ea typeface="方正姚体"/>
                        </a:rPr>
                        <a:t>观察数目</a:t>
                      </a: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800" b="1">
                          <a:solidFill>
                            <a:srgbClr val="000000"/>
                          </a:solidFill>
                          <a:latin typeface="黑体" pitchFamily="2" charset="-122"/>
                          <a:ea typeface="方正姚体"/>
                        </a:rPr>
                        <a:t>Q</a:t>
                      </a:r>
                      <a:r>
                        <a:rPr lang="zh-CN" altLang="el-GR" sz="1800" b="1">
                          <a:solidFill>
                            <a:srgbClr val="000000"/>
                          </a:solidFill>
                          <a:latin typeface="黑体" pitchFamily="2" charset="-122"/>
                          <a:ea typeface="方正姚体"/>
                        </a:rPr>
                        <a:t>值取舍（</a:t>
                      </a:r>
                      <a:r>
                        <a:rPr lang="el-GR" altLang="zh-CN" sz="1800" b="1">
                          <a:solidFill>
                            <a:srgbClr val="000000"/>
                          </a:solidFill>
                          <a:latin typeface="黑体" pitchFamily="2" charset="-122"/>
                          <a:ea typeface="方正姚体"/>
                        </a:rPr>
                        <a:t>90%</a:t>
                      </a:r>
                      <a:r>
                        <a:rPr lang="zh-CN" altLang="el-GR" sz="1800" b="1">
                          <a:solidFill>
                            <a:srgbClr val="000000"/>
                          </a:solidFill>
                          <a:latin typeface="黑体" pitchFamily="2" charset="-122"/>
                          <a:ea typeface="方正姚体"/>
                        </a:rPr>
                        <a:t>水平）</a:t>
                      </a: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zh-CN" altLang="el-GR" sz="1800" b="1">
                          <a:solidFill>
                            <a:srgbClr val="000000"/>
                          </a:solidFill>
                          <a:latin typeface="黑体" pitchFamily="2" charset="-122"/>
                          <a:ea typeface="方正姚体"/>
                        </a:rPr>
                        <a:t>观察数目</a:t>
                      </a: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800" b="1">
                          <a:solidFill>
                            <a:srgbClr val="000000"/>
                          </a:solidFill>
                          <a:latin typeface="黑体" pitchFamily="2" charset="-122"/>
                          <a:ea typeface="方正姚体"/>
                        </a:rPr>
                        <a:t>Q</a:t>
                      </a:r>
                      <a:r>
                        <a:rPr lang="zh-CN" altLang="el-GR" sz="1800" b="1">
                          <a:solidFill>
                            <a:srgbClr val="000000"/>
                          </a:solidFill>
                          <a:latin typeface="黑体" pitchFamily="2" charset="-122"/>
                          <a:ea typeface="方正姚体"/>
                        </a:rPr>
                        <a:t>值取舍（</a:t>
                      </a:r>
                      <a:r>
                        <a:rPr lang="el-GR" altLang="zh-CN" sz="1800" b="1">
                          <a:solidFill>
                            <a:srgbClr val="000000"/>
                          </a:solidFill>
                          <a:latin typeface="黑体" pitchFamily="2" charset="-122"/>
                          <a:ea typeface="方正姚体"/>
                        </a:rPr>
                        <a:t>90%</a:t>
                      </a:r>
                      <a:r>
                        <a:rPr lang="zh-CN" altLang="el-GR" sz="1800" b="1">
                          <a:solidFill>
                            <a:srgbClr val="000000"/>
                          </a:solidFill>
                          <a:latin typeface="黑体" pitchFamily="2" charset="-122"/>
                          <a:ea typeface="方正姚体"/>
                        </a:rPr>
                        <a:t>水平）</a:t>
                      </a:r>
                    </a:p>
                  </a:txBody>
                  <a:tcPr>
                    <a:lnL w="12700" cap="flat" cmpd="sng" algn="ctr">
                      <a:solidFill>
                        <a:prstClr val="black"/>
                      </a:solidFill>
                      <a:prstDash val="solid"/>
                      <a:round/>
                      <a:headEnd type="none" w="med" len="med"/>
                      <a:tailEnd type="none" w="med" len="med"/>
                    </a:lnL>
                    <a:lnR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r>
              <a:tr h="1023938">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600" b="1">
                          <a:solidFill>
                            <a:srgbClr val="000000"/>
                          </a:solidFill>
                          <a:ea typeface="方正姚体"/>
                        </a:rPr>
                        <a:t>3</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4</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5</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6</a:t>
                      </a:r>
                    </a:p>
                  </a:txBody>
                  <a:tcPr>
                    <a:lnL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600" b="1">
                          <a:solidFill>
                            <a:srgbClr val="000000"/>
                          </a:solidFill>
                          <a:ea typeface="方正姚体"/>
                        </a:rPr>
                        <a:t>0.94</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0.76</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0.64</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0.56</a:t>
                      </a: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600" b="1">
                          <a:solidFill>
                            <a:srgbClr val="000000"/>
                          </a:solidFill>
                          <a:ea typeface="方正姚体"/>
                        </a:rPr>
                        <a:t>7</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8</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9</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10</a:t>
                      </a: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c>
                  <a:txBody>
                    <a:bodyPr vert="horz" wrap="square">
                      <a:noAutofit/>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2800" b="0" i="0" u="none">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400" b="0" i="0" u="none">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000" b="0" i="0" u="none">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1800" b="0" i="0" u="none">
                          <a:solidFill>
                            <a:schemeClr val="tx1"/>
                          </a:solidFill>
                          <a:latin typeface="Times New Roman" pitchFamily="18" charset="0"/>
                          <a:ea typeface="宋体" pitchFamily="2" charset="-122"/>
                        </a:defRPr>
                      </a:lvl5pPr>
                    </a:lstStyle>
                    <a:p>
                      <a:pPr marL="0" lvl="0" indent="0" algn="ctr">
                        <a:spcBef>
                          <a:spcPct val="0"/>
                        </a:spcBef>
                        <a:buNone/>
                      </a:pPr>
                      <a:r>
                        <a:rPr lang="el-GR" altLang="zh-CN" sz="1600" b="1">
                          <a:solidFill>
                            <a:srgbClr val="000000"/>
                          </a:solidFill>
                          <a:ea typeface="方正姚体"/>
                        </a:rPr>
                        <a:t>0.51</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0.47</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0.44</a:t>
                      </a:r>
                      <a:endParaRPr lang="en-US" altLang="zh-CN" sz="1600" b="1">
                        <a:solidFill>
                          <a:srgbClr val="000000"/>
                        </a:solidFill>
                        <a:ea typeface="方正姚体"/>
                      </a:endParaRPr>
                    </a:p>
                    <a:p>
                      <a:pPr marL="0" lvl="0" indent="0" algn="ctr" eaLnBrk="0" hangingPunct="0">
                        <a:spcBef>
                          <a:spcPct val="0"/>
                        </a:spcBef>
                        <a:buFontTx/>
                        <a:buNone/>
                      </a:pPr>
                      <a:r>
                        <a:rPr lang="el-GR" altLang="zh-CN" sz="1600" b="1">
                          <a:solidFill>
                            <a:srgbClr val="000000"/>
                          </a:solidFill>
                          <a:ea typeface="方正姚体"/>
                        </a:rPr>
                        <a:t>0.41</a:t>
                      </a:r>
                    </a:p>
                  </a:txBody>
                  <a:tcPr>
                    <a:lnL w="12700" cap="flat" cmpd="sng" algn="ctr">
                      <a:solidFill>
                        <a:prstClr val="black"/>
                      </a:solidFill>
                      <a:prstDash val="solid"/>
                      <a:round/>
                      <a:headEnd type="none" w="med" len="med"/>
                      <a:tailEnd type="none" w="med" len="med"/>
                    </a:lnL>
                    <a:lnR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gradFill rotWithShape="0">
                      <a:gsLst>
                        <a:gs pos="0">
                          <a:schemeClr val="bg1"/>
                        </a:gs>
                        <a:gs pos="100000">
                          <a:schemeClr val="bg1">
                            <a:gamma/>
                            <a:shade val="46275"/>
                            <a:invGamma/>
                          </a:schemeClr>
                        </a:gs>
                      </a:gsLst>
                      <a:lin ang="0" scaled="1"/>
                    </a:gradFill>
                  </a:tcPr>
                </a:tc>
              </a:tr>
            </a:tbl>
          </a:graphicData>
        </a:graphic>
      </p:graphicFrame>
      <p:cxnSp>
        <p:nvCxnSpPr>
          <p:cNvPr id="89278" name=""/>
          <p:cNvCxnSpPr/>
          <p:nvPr/>
        </p:nvCxnSpPr>
        <p:spPr>
          <a:xfrm>
            <a:off x="7908925" y="2489200"/>
            <a:ext cx="647700" cy="0"/>
          </a:xfrm>
          <a:prstGeom prst="line">
            <a:avLst/>
          </a:prstGeom>
          <a:noFill/>
          <a:ln w="38100">
            <a:solidFill>
              <a:srgbClr val="FF00FF"/>
            </a:solidFill>
            <a:miter lim="800000"/>
          </a:ln>
        </p:spPr>
      </p:cxnSp>
      <p:grpSp>
        <p:nvGrpSpPr>
          <p:cNvPr id="89283" name=""/>
          <p:cNvGrpSpPr/>
          <p:nvPr/>
        </p:nvGrpSpPr>
        <p:grpSpPr>
          <a:xfrm>
            <a:off x="1258888" y="6308725"/>
            <a:ext cx="936625" cy="427038"/>
            <a:chOff x="2336" y="4065"/>
            <a:chExt cx="590" cy="269"/>
          </a:xfrm>
        </p:grpSpPr>
        <p:sp>
          <p:nvSpPr>
            <p:cNvPr id="89282" name=""/>
            <p:cNvSpPr/>
            <p:nvPr/>
          </p:nvSpPr>
          <p:spPr>
            <a:xfrm>
              <a:off x="2381" y="4097"/>
              <a:ext cx="499" cy="227"/>
            </a:xfrm>
            <a:prstGeom prst="ellipse">
              <a:avLst/>
            </a:prstGeom>
            <a:solidFill>
              <a:schemeClr val="accent1"/>
            </a:solidFill>
            <a:ln w="1905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16" name=""/>
            <p:cNvSpPr/>
            <p:nvPr/>
          </p:nvSpPr>
          <p:spPr>
            <a:xfrm>
              <a:off x="2336" y="4065"/>
              <a:ext cx="591" cy="269"/>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sz="2200" b="1">
                  <a:solidFill>
                    <a:srgbClr val="000000"/>
                  </a:solidFill>
                  <a:latin typeface="黑体" pitchFamily="2" charset="-122"/>
                  <a:ea typeface="方正姚体"/>
                </a:rPr>
                <a:t>查表</a:t>
              </a:r>
              <a:endParaRPr lang="zh-CN" altLang="en-US" sz="2200" b="1">
                <a:solidFill>
                  <a:srgbClr val="000000"/>
                </a:solidFill>
                <a:latin typeface="黑体" pitchFamily="2" charset="-122"/>
                <a:ea typeface="方正姚体"/>
              </a:endParaRPr>
            </a:p>
          </p:txBody>
        </p:sp>
      </p:grpSp>
      <p:grpSp>
        <p:nvGrpSpPr>
          <p:cNvPr id="89308" name=""/>
          <p:cNvGrpSpPr/>
          <p:nvPr/>
        </p:nvGrpSpPr>
        <p:grpSpPr>
          <a:xfrm>
            <a:off x="8632825" y="2708275"/>
            <a:ext cx="503238" cy="860425"/>
            <a:chOff x="5438" y="1706"/>
            <a:chExt cx="317" cy="542"/>
          </a:xfrm>
        </p:grpSpPr>
        <p:sp>
          <p:nvSpPr>
            <p:cNvPr id="89276" name=""/>
            <p:cNvSpPr/>
            <p:nvPr/>
          </p:nvSpPr>
          <p:spPr>
            <a:xfrm>
              <a:off x="5497" y="1706"/>
              <a:ext cx="194" cy="515"/>
            </a:xfrm>
            <a:prstGeom prst="wedgeRoundRectCallout">
              <a:avLst>
                <a:gd name="adj1" fmla="val -225773"/>
                <a:gd name="adj2" fmla="val -89611"/>
                <a:gd name="adj3" fmla="val 16667"/>
              </a:avLst>
            </a:prstGeom>
            <a:solidFill>
              <a:srgbClr val="E7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9211" name=""/>
            <p:cNvSpPr/>
            <p:nvPr/>
          </p:nvSpPr>
          <p:spPr>
            <a:xfrm>
              <a:off x="5438" y="1706"/>
              <a:ext cx="317" cy="542"/>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70000"/>
                </a:lnSpc>
                <a:spcBef>
                  <a:spcPct val="50000"/>
                </a:spcBef>
              </a:pPr>
              <a:r>
                <a:rPr lang="zh-CN" altLang="el-GR" sz="1800" b="1">
                  <a:solidFill>
                    <a:srgbClr val="000000"/>
                  </a:solidFill>
                  <a:latin typeface="Arial"/>
                  <a:ea typeface="方正姚体"/>
                </a:rPr>
                <a:t>能否舍弃</a:t>
              </a: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grpSp>
      <p:sp>
        <p:nvSpPr>
          <p:cNvPr id="89286" name=""/>
          <p:cNvSpPr/>
          <p:nvPr/>
        </p:nvSpPr>
        <p:spPr>
          <a:xfrm>
            <a:off x="2136775" y="5989638"/>
            <a:ext cx="287338" cy="141288"/>
          </a:xfrm>
          <a:prstGeom prst="notchedRightArrow">
            <a:avLst>
              <a:gd name="adj1" fmla="val 50000"/>
              <a:gd name="adj2" fmla="val 5084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91" name=""/>
          <p:cNvSpPr/>
          <p:nvPr/>
        </p:nvSpPr>
        <p:spPr>
          <a:xfrm>
            <a:off x="2143125" y="6469062"/>
            <a:ext cx="287338" cy="141288"/>
          </a:xfrm>
          <a:prstGeom prst="notchedRightArrow">
            <a:avLst>
              <a:gd name="adj1" fmla="val 50000"/>
              <a:gd name="adj2" fmla="val 50843"/>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9293" name=""/>
          <p:cNvGrpSpPr/>
          <p:nvPr/>
        </p:nvGrpSpPr>
        <p:grpSpPr>
          <a:xfrm>
            <a:off x="1271588" y="-100012"/>
            <a:ext cx="6845300" cy="2767012"/>
            <a:chOff x="801" y="-63"/>
            <a:chExt cx="4312" cy="1743"/>
          </a:xfrm>
        </p:grpSpPr>
        <p:sp>
          <p:nvSpPr>
            <p:cNvPr id="89294" name=""/>
            <p:cNvSpPr/>
            <p:nvPr/>
          </p:nvSpPr>
          <p:spPr>
            <a:xfrm rot="5400000">
              <a:off x="2837" y="1157"/>
              <a:ext cx="111" cy="156"/>
            </a:xfrm>
            <a:prstGeom prst="notchedRightArrow">
              <a:avLst>
                <a:gd name="adj1" fmla="val 50000"/>
                <a:gd name="adj2" fmla="val 25000"/>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grpSp>
          <p:nvGrpSpPr>
            <p:cNvPr id="89295" name=""/>
            <p:cNvGrpSpPr/>
            <p:nvPr/>
          </p:nvGrpSpPr>
          <p:grpSpPr>
            <a:xfrm>
              <a:off x="2252" y="1322"/>
              <a:ext cx="1271" cy="358"/>
              <a:chOff x="2244" y="1322"/>
              <a:chExt cx="1271" cy="358"/>
            </a:xfrm>
          </p:grpSpPr>
          <p:sp>
            <p:nvSpPr>
              <p:cNvPr id="89296" name=""/>
              <p:cNvSpPr/>
              <p:nvPr/>
            </p:nvSpPr>
            <p:spPr>
              <a:xfrm>
                <a:off x="2336" y="1322"/>
                <a:ext cx="1088" cy="358"/>
              </a:xfrm>
              <a:prstGeom prst="bevel">
                <a:avLst>
                  <a:gd name="adj" fmla="val 12500"/>
                </a:avLst>
              </a:prstGeom>
              <a:solidFill>
                <a:srgbClr val="BFFFFF"/>
              </a:solidFill>
              <a:ln w="12700">
                <a:solidFill>
                  <a:srgbClr val="8000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297" name=""/>
              <p:cNvSpPr/>
              <p:nvPr/>
            </p:nvSpPr>
            <p:spPr>
              <a:xfrm>
                <a:off x="2243" y="1352"/>
                <a:ext cx="1272"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l-GR" b="1">
                    <a:solidFill>
                      <a:srgbClr val="000000"/>
                    </a:solidFill>
                    <a:latin typeface="Arial"/>
                    <a:ea typeface="方正姚体"/>
                  </a:rPr>
                  <a:t>报告结果 </a:t>
                </a:r>
                <a:endParaRPr lang="zh-CN" altLang="en-US" b="1">
                  <a:solidFill>
                    <a:srgbClr val="000000"/>
                  </a:solidFill>
                  <a:latin typeface="Arial"/>
                  <a:ea typeface="方正姚体"/>
                </a:endParaRPr>
              </a:p>
            </p:txBody>
          </p:sp>
        </p:grpSp>
        <p:grpSp>
          <p:nvGrpSpPr>
            <p:cNvPr id="89298" name=""/>
            <p:cNvGrpSpPr/>
            <p:nvPr/>
          </p:nvGrpSpPr>
          <p:grpSpPr>
            <a:xfrm>
              <a:off x="801" y="-63"/>
              <a:ext cx="4312" cy="1260"/>
              <a:chOff x="801" y="-63"/>
              <a:chExt cx="4312" cy="1260"/>
            </a:xfrm>
          </p:grpSpPr>
          <p:grpSp>
            <p:nvGrpSpPr>
              <p:cNvPr id="89299" name=""/>
              <p:cNvGrpSpPr/>
              <p:nvPr/>
            </p:nvGrpSpPr>
            <p:grpSpPr>
              <a:xfrm>
                <a:off x="2368" y="789"/>
                <a:ext cx="1027" cy="408"/>
                <a:chOff x="2352" y="789"/>
                <a:chExt cx="1027" cy="408"/>
              </a:xfrm>
            </p:grpSpPr>
            <p:sp>
              <p:nvSpPr>
                <p:cNvPr id="89300" name=""/>
                <p:cNvSpPr/>
                <p:nvPr/>
              </p:nvSpPr>
              <p:spPr>
                <a:xfrm>
                  <a:off x="2352" y="789"/>
                  <a:ext cx="998" cy="408"/>
                </a:xfrm>
                <a:prstGeom prst="horizontalScroll">
                  <a:avLst>
                    <a:gd name="adj" fmla="val 12500"/>
                  </a:avLst>
                </a:prstGeom>
                <a:solidFill>
                  <a:srgbClr val="FF9966"/>
                </a:solidFill>
                <a:ln w="12700">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301" name=""/>
                <p:cNvSpPr/>
                <p:nvPr/>
              </p:nvSpPr>
              <p:spPr>
                <a:xfrm>
                  <a:off x="2381" y="845"/>
                  <a:ext cx="999" cy="288"/>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spcBef>
                      <a:spcPct val="50000"/>
                    </a:spcBef>
                  </a:pPr>
                  <a:r>
                    <a:rPr lang="zh-CN" altLang="en-US" b="1">
                      <a:solidFill>
                        <a:srgbClr val="000000"/>
                      </a:solidFill>
                      <a:latin typeface="Arial"/>
                      <a:ea typeface="方正姚体"/>
                    </a:rPr>
                    <a:t>数据处理 </a:t>
                  </a:r>
                </a:p>
              </p:txBody>
            </p:sp>
          </p:grpSp>
          <p:grpSp>
            <p:nvGrpSpPr>
              <p:cNvPr id="89302" name=""/>
              <p:cNvGrpSpPr/>
              <p:nvPr/>
            </p:nvGrpSpPr>
            <p:grpSpPr>
              <a:xfrm>
                <a:off x="801" y="-63"/>
                <a:ext cx="4312" cy="832"/>
                <a:chOff x="801" y="-63"/>
                <a:chExt cx="4312" cy="832"/>
              </a:xfrm>
            </p:grpSpPr>
            <p:sp>
              <p:nvSpPr>
                <p:cNvPr id="89303" name=""/>
                <p:cNvSpPr/>
                <p:nvPr/>
              </p:nvSpPr>
              <p:spPr>
                <a:xfrm>
                  <a:off x="1181" y="404"/>
                  <a:ext cx="3699"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3200" b="1">
                      <a:solidFill>
                        <a:srgbClr val="000000"/>
                      </a:solidFill>
                      <a:effectLst>
                        <a:outerShdw blurRad="38100" dist="38100" dir="2700000" algn="tl">
                          <a:schemeClr val="bg2"/>
                        </a:outerShdw>
                      </a:effectLst>
                      <a:latin typeface="黑体" pitchFamily="2" charset="-122"/>
                      <a:ea typeface="方正姚体"/>
                    </a:rPr>
                    <a:t>第三节  数据处理与质量控制</a:t>
                  </a:r>
                  <a:r>
                    <a:rPr lang="zh-CN" altLang="en-US" sz="2100">
                      <a:solidFill>
                        <a:srgbClr val="000000"/>
                      </a:solidFill>
                      <a:effectLst>
                        <a:outerShdw blurRad="38100" dist="38100" dir="2700000" algn="tl">
                          <a:schemeClr val="bg2"/>
                        </a:outerShdw>
                      </a:effectLst>
                      <a:latin typeface="宋体" pitchFamily="2" charset="-122"/>
                      <a:ea typeface="方正姚体"/>
                    </a:rPr>
                    <a:t> </a:t>
                  </a:r>
                </a:p>
              </p:txBody>
            </p:sp>
            <p:sp>
              <p:nvSpPr>
                <p:cNvPr id="89304" name=""/>
                <p:cNvSpPr/>
                <p:nvPr/>
              </p:nvSpPr>
              <p:spPr>
                <a:xfrm>
                  <a:off x="801" y="-63"/>
                  <a:ext cx="4316" cy="519"/>
                </a:xfrm>
                <a:prstGeom prst="rect">
                  <a:avLst/>
                </a:prstGeom>
                <a:noFill/>
                <a:ln w="12700">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spcBef>
                      <a:spcPct val="50000"/>
                    </a:spcBef>
                  </a:pPr>
                  <a:r>
                    <a:rPr lang="zh-CN" altLang="en-US" sz="4400" b="1" u="sng">
                      <a:solidFill>
                        <a:srgbClr val="000000"/>
                      </a:solidFill>
                      <a:latin typeface="隶书" pitchFamily="49" charset="-122"/>
                      <a:ea typeface="方正姚体"/>
                    </a:rPr>
                    <a:t>第一章 实验技术基础知识</a:t>
                  </a:r>
                  <a:r>
                    <a:rPr lang="zh-CN" altLang="en-US" sz="4800" b="1" u="sng">
                      <a:solidFill>
                        <a:srgbClr val="000000"/>
                      </a:solidFill>
                      <a:latin typeface="隶书" pitchFamily="49" charset="-122"/>
                      <a:ea typeface="方正姚体"/>
                    </a:rPr>
                    <a:t> </a:t>
                  </a:r>
                </a:p>
              </p:txBody>
            </p:sp>
          </p:grpSp>
        </p:grpSp>
      </p:grpSp>
      <p:grpSp>
        <p:nvGrpSpPr>
          <p:cNvPr id="89305" name=""/>
          <p:cNvGrpSpPr/>
          <p:nvPr/>
        </p:nvGrpSpPr>
        <p:grpSpPr>
          <a:xfrm>
            <a:off x="971550" y="2060575"/>
            <a:ext cx="2016125" cy="581025"/>
            <a:chOff x="612" y="1298"/>
            <a:chExt cx="1270" cy="366"/>
          </a:xfrm>
        </p:grpSpPr>
        <p:sp>
          <p:nvSpPr>
            <p:cNvPr id="89306" name=""/>
            <p:cNvSpPr/>
            <p:nvPr/>
          </p:nvSpPr>
          <p:spPr>
            <a:xfrm>
              <a:off x="674" y="1298"/>
              <a:ext cx="1156" cy="363"/>
            </a:xfrm>
            <a:prstGeom prst="wedgeRoundRectCallout">
              <a:avLst>
                <a:gd name="adj1" fmla="val 46713"/>
                <a:gd name="adj2" fmla="val 119972"/>
                <a:gd name="adj3" fmla="val 16667"/>
              </a:avLst>
            </a:prstGeom>
            <a:solidFill>
              <a:srgbClr val="E7FFFF"/>
            </a:solidFill>
            <a:ln w="12700">
              <a:solidFill>
                <a:srgbClr val="800000"/>
              </a:solidFill>
              <a:miter lim="800000"/>
            </a:ln>
          </p:spPr>
          <p:txBody>
            <a:bodyPr anchor="ctr" anchorCtr="0">
              <a:no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endParaRPr lang="zh-CN" altLang="en-US" sz="2100">
                <a:solidFill>
                  <a:srgbClr val="000000"/>
                </a:solidFill>
                <a:effectLst>
                  <a:outerShdw blurRad="38100" dist="38100" dir="2700000" algn="tl">
                    <a:schemeClr val="bg2"/>
                  </a:outerShdw>
                </a:effectLst>
                <a:latin typeface="宋体" pitchFamily="2" charset="-122"/>
                <a:ea typeface="方正姚体"/>
              </a:endParaRPr>
            </a:p>
          </p:txBody>
        </p:sp>
        <p:sp>
          <p:nvSpPr>
            <p:cNvPr id="89307" name=""/>
            <p:cNvSpPr/>
            <p:nvPr/>
          </p:nvSpPr>
          <p:spPr>
            <a:xfrm>
              <a:off x="611" y="1298"/>
              <a:ext cx="1271" cy="365"/>
            </a:xfrm>
            <a:prstGeom prst="rect">
              <a:avLst/>
            </a:prstGeom>
            <a:noFill/>
            <a:ln>
              <a:noFill/>
              <a:miter lim="800000"/>
            </a:ln>
          </p:spPr>
          <p:txBody>
            <a:bodyPr>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lnSpc>
                  <a:spcPct val="80000"/>
                </a:lnSpc>
                <a:spcBef>
                  <a:spcPct val="50000"/>
                </a:spcBef>
              </a:pPr>
              <a:r>
                <a:rPr lang="zh-CN" altLang="en-US" sz="2000" b="1">
                  <a:solidFill>
                    <a:srgbClr val="000000"/>
                  </a:solidFill>
                  <a:latin typeface="Arial"/>
                  <a:ea typeface="方正姚体"/>
                </a:rPr>
                <a:t>一</a:t>
              </a:r>
              <a:r>
                <a:rPr lang="zh-CN" altLang="el-GR" sz="2000" b="1">
                  <a:solidFill>
                    <a:srgbClr val="000000"/>
                  </a:solidFill>
                  <a:latin typeface="Arial"/>
                  <a:ea typeface="方正姚体"/>
                </a:rPr>
                <a:t>组数值中最大与最小的差值 </a:t>
              </a:r>
              <a:endParaRPr lang="zh-CN" altLang="en-US" sz="2000" b="1">
                <a:solidFill>
                  <a:srgbClr val="000000"/>
                </a:solidFill>
                <a:latin typeface="Arial"/>
                <a:ea typeface="方正姚体"/>
              </a:endParaRPr>
            </a:p>
          </p:txBody>
        </p:sp>
      </p:grpSp>
      <p:sp>
        <p:nvSpPr>
          <p:cNvPr id="89309" name=""/>
          <p:cNvSpPr/>
          <p:nvPr/>
        </p:nvSpPr>
        <p:spPr>
          <a:xfrm>
            <a:off x="3897312" y="6524625"/>
            <a:ext cx="2917825" cy="84138"/>
          </a:xfrm>
          <a:prstGeom prst="notchedRightArrow">
            <a:avLst>
              <a:gd name="adj1" fmla="val 50000"/>
              <a:gd name="adj2" fmla="val 866981"/>
            </a:avLst>
          </a:prstGeom>
          <a:solidFill>
            <a:srgbClr val="FF00FF"/>
          </a:solidFill>
          <a:ln>
            <a:solidFill>
              <a:srgbClr val="00FF00"/>
            </a:solidFill>
            <a:miter lim="800000"/>
          </a:ln>
        </p:spPr>
        <p:txBody>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a:solidFill>
                  <a:schemeClr val="tx1"/>
                </a:solidFill>
                <a:latin typeface="Times New Roman" pitchFamily="18" charset="0"/>
                <a:ea typeface="宋体" pitchFamily="2" charset="-122"/>
              </a:defRPr>
            </a:lvl5pPr>
          </a:lstStyle>
          <a:p/>
        </p:txBody>
      </p:sp>
      <p:sp>
        <p:nvSpPr>
          <p:cNvPr id="89310" name=""/>
          <p:cNvSpPr/>
          <p:nvPr/>
        </p:nvSpPr>
        <p:spPr>
          <a:xfrm>
            <a:off x="8369710" y="6237288"/>
            <a:ext cx="450030" cy="411891"/>
          </a:xfrm>
          <a:prstGeom prst="rect">
            <a:avLst/>
          </a:prstGeom>
          <a:noFill/>
          <a:ln>
            <a:noFill/>
            <a:miter lim="800000"/>
          </a:ln>
        </p:spPr>
        <p:txBody>
          <a:bodyPr wrap="none" anchor="t" anchorCtr="0">
            <a:spAutoFit/>
          </a:bodyPr>
          <a:lstStyle>
            <a:defPPr algn="ctr" rtl="0" eaLnBrk="1" hangingPunct="1">
              <a:defRPr kumimoji="1" lang="en-US" altLang="en-US" sz="2100">
                <a:effectLst>
                  <a:outerShdw blurRad="38100" dist="38100" dir="2700000" algn="tl">
                    <a:schemeClr val="bg2"/>
                  </a:outerShdw>
                </a:effectLst>
                <a:latin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a:solidFill>
                  <a:schemeClr val="tx1"/>
                </a:solidFill>
                <a:latin typeface="Times New Roman" pitchFamily="18" charset="0"/>
                <a:ea typeface="宋体" pitchFamily="2" charset="-122"/>
              </a:defRPr>
            </a:lvl5pPr>
          </a:lstStyle>
          <a:p>
            <a:pPr lvl="0" algn="ctr"/>
            <a:r>
              <a:rPr lang="zh-CN" altLang="en-US" sz="2100" b="1">
                <a:solidFill>
                  <a:srgbClr val="000000"/>
                </a:solidFill>
                <a:latin typeface="宋体" pitchFamily="2" charset="-122"/>
                <a:ea typeface="方正姚体"/>
              </a:rPr>
              <a:t>☞</a:t>
            </a:r>
            <a:endParaRPr lang="zh-CN" altLang="en-US" sz="2100" b="1">
              <a:solidFill>
                <a:srgbClr val="000000"/>
              </a:solidFill>
              <a:latin typeface="宋体" pitchFamily="2" charset="-122"/>
              <a:ea typeface="方正姚体"/>
            </a:endParaRPr>
          </a:p>
        </p:txBody>
      </p:sp>
      <p:sp>
        <p:nvSpPr>
          <p:cNvPr id="89311" name="Date Placeholder 1"/>
          <p:cNvSpPr>
            <a:spLocks noGrp="1"/>
          </p:cNvSpPr>
          <p:nvPr>
            <p:ph type="dt" sz="half"/>
          </p:nvPr>
        </p:nvSpPr>
        <p:spPr/>
        <p:txBody>
          <a:bodyPr/>
          <a:lstStyle/>
          <a:p>
            <a:pPr lvl="0"/>
            <a:endParaRPr kumimoji="0" lang="en-US" altLang="zh-CN" sz="1400">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500" fill="hold" nodeType="afterEffect">
                                  <p:stCondLst>
                                    <p:cond delay="0"/>
                                  </p:stCondLst>
                                  <p:childTnLst>
                                    <p:set>
                                      <p:cBhvr additive="base">
                                        <p:cTn id="6" dur="1" fill="hold">
                                          <p:stCondLst>
                                            <p:cond delay="0"/>
                                          </p:stCondLst>
                                        </p:cTn>
                                        <p:tgtEl>
                                          <p:spTgt spid="89275"/>
                                        </p:tgtEl>
                                        <p:attrNameLst>
                                          <p:attrName>style.visibility</p:attrName>
                                        </p:attrNameLst>
                                      </p:cBhvr>
                                      <p:to>
                                        <p:strVal val="visible"/>
                                      </p:to>
                                    </p:set>
                                    <p:anim calcmode="lin" valueType="num">
                                      <p:cBhvr additive="base">
                                        <p:cTn id="7" dur="500" fill="hold"/>
                                        <p:tgtEl>
                                          <p:spTgt spid="89275"/>
                                        </p:tgtEl>
                                        <p:attrNameLst>
                                          <p:attrName>ppt_w</p:attrName>
                                        </p:attrNameLst>
                                      </p:cBhvr>
                                      <p:tavLst>
                                        <p:tav tm="0">
                                          <p:val>
                                            <p:fltVal val="0"/>
                                          </p:val>
                                        </p:tav>
                                        <p:tav tm="100000">
                                          <p:val>
                                            <p:strVal val="#ppt_w"/>
                                          </p:val>
                                        </p:tav>
                                      </p:tavLst>
                                    </p:anim>
                                    <p:anim calcmode="lin" valueType="num">
                                      <p:cBhvr additive="base">
                                        <p:cTn id="8" dur="500" fill="hold"/>
                                        <p:tgtEl>
                                          <p:spTgt spid="89275"/>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cond evt="onBegin" delay="0">
                          <p:tn val="8"/>
                        </p:cond>
                      </p:stCondLst>
                      <p:childTnLst>
                        <p:par>
                          <p:cTn id="10" fill="hold" nodeType="afterGroup">
                            <p:stCondLst>
                              <p:cond delay="0"/>
                            </p:stCondLst>
                            <p:childTnLst>
                              <p:par>
                                <p:cTn id="11" presetID="23" presetClass="entr" presetSubtype="32" dur="500" fill="hold" nodeType="clickEffect">
                                  <p:stCondLst>
                                    <p:cond delay="0"/>
                                  </p:stCondLst>
                                  <p:childTnLst>
                                    <p:set>
                                      <p:cBhvr additive="base">
                                        <p:cTn id="12" dur="1" fill="hold">
                                          <p:stCondLst>
                                            <p:cond delay="0"/>
                                          </p:stCondLst>
                                        </p:cTn>
                                        <p:tgtEl>
                                          <p:spTgt spid="89278"/>
                                        </p:tgtEl>
                                        <p:attrNameLst>
                                          <p:attrName>style.visibility</p:attrName>
                                        </p:attrNameLst>
                                      </p:cBhvr>
                                      <p:to>
                                        <p:strVal val="visible"/>
                                      </p:to>
                                    </p:set>
                                    <p:anim calcmode="lin" valueType="num">
                                      <p:cBhvr additive="base">
                                        <p:cTn id="13" dur="500" fill="hold"/>
                                        <p:tgtEl>
                                          <p:spTgt spid="89278"/>
                                        </p:tgtEl>
                                        <p:attrNameLst>
                                          <p:attrName>ppt_w</p:attrName>
                                        </p:attrNameLst>
                                      </p:cBhvr>
                                      <p:tavLst>
                                        <p:tav tm="0">
                                          <p:val>
                                            <p:strVal val="4*#ppt_w"/>
                                          </p:val>
                                        </p:tav>
                                        <p:tav tm="100000">
                                          <p:val>
                                            <p:strVal val="#ppt_w"/>
                                          </p:val>
                                        </p:tav>
                                      </p:tavLst>
                                    </p:anim>
                                    <p:anim calcmode="lin" valueType="num">
                                      <p:cBhvr additive="base">
                                        <p:cTn id="14" dur="500" fill="hold"/>
                                        <p:tgtEl>
                                          <p:spTgt spid="89278"/>
                                        </p:tgtEl>
                                        <p:attrNameLst>
                                          <p:attrName>ppt_h</p:attrName>
                                        </p:attrNameLst>
                                      </p:cBhvr>
                                      <p:tavLst>
                                        <p:tav tm="0">
                                          <p:val>
                                            <p:strVal val="4*#ppt_h"/>
                                          </p:val>
                                        </p:tav>
                                        <p:tav tm="100000">
                                          <p:val>
                                            <p:strVal val="#ppt_h"/>
                                          </p:val>
                                        </p:tav>
                                      </p:tavLst>
                                    </p:anim>
                                  </p:childTnLst>
                                </p:cTn>
                              </p:par>
                            </p:childTnLst>
                          </p:cTn>
                        </p:par>
                        <p:par>
                          <p:cTn id="15" fill="hold" nodeType="afterGroup">
                            <p:stCondLst>
                              <p:cond delay="500"/>
                            </p:stCondLst>
                            <p:childTnLst>
                              <p:par>
                                <p:cTn id="16" presetID="18" presetClass="entr" presetSubtype="9" dur="500" fill="hold" nodeType="afterEffect">
                                  <p:stCondLst>
                                    <p:cond delay="500"/>
                                  </p:stCondLst>
                                  <p:childTnLst>
                                    <p:set>
                                      <p:cBhvr additive="base">
                                        <p:cTn id="17" dur="1" fill="hold">
                                          <p:stCondLst>
                                            <p:cond delay="0"/>
                                          </p:stCondLst>
                                        </p:cTn>
                                        <p:tgtEl>
                                          <p:spTgt spid="89308"/>
                                        </p:tgtEl>
                                        <p:attrNameLst>
                                          <p:attrName>style.visibility</p:attrName>
                                        </p:attrNameLst>
                                      </p:cBhvr>
                                      <p:to>
                                        <p:strVal val="visible"/>
                                      </p:to>
                                    </p:set>
                                    <p:animEffect transition="in" filter="strips(upLeft)">
                                      <p:cBhvr additive="base">
                                        <p:cTn id="18" dur="500"/>
                                        <p:tgtEl>
                                          <p:spTgt spid="89308"/>
                                        </p:tgtEl>
                                      </p:cBhvr>
                                    </p:animEffect>
                                  </p:childTnLst>
                                </p:cTn>
                              </p:par>
                            </p:childTnLst>
                          </p:cTn>
                        </p:par>
                      </p:childTnLst>
                    </p:cTn>
                  </p:par>
                  <p:par>
                    <p:cTn id="19" fill="hold" nodeType="clickPar">
                      <p:stCondLst>
                        <p:cond delay="indefinite"/>
                        <p:cond evt="onBegin" delay="0">
                          <p:tn val="18"/>
                        </p:cond>
                      </p:stCondLst>
                      <p:childTnLst>
                        <p:par>
                          <p:cTn id="20" fill="hold" nodeType="afterGroup">
                            <p:stCondLst>
                              <p:cond delay="0"/>
                            </p:stCondLst>
                            <p:childTnLst>
                              <p:par>
                                <p:cTn id="21" presetID="6" presetClass="entr" presetSubtype="32" dur="500" fill="hold" nodeType="clickEffect">
                                  <p:stCondLst>
                                    <p:cond delay="0"/>
                                  </p:stCondLst>
                                  <p:childTnLst>
                                    <p:set>
                                      <p:cBhvr additive="base">
                                        <p:cTn id="22" dur="1" fill="hold">
                                          <p:stCondLst>
                                            <p:cond delay="0"/>
                                          </p:stCondLst>
                                        </p:cTn>
                                        <p:tgtEl>
                                          <p:spTgt spid="89281"/>
                                        </p:tgtEl>
                                        <p:attrNameLst>
                                          <p:attrName>style.visibility</p:attrName>
                                        </p:attrNameLst>
                                      </p:cBhvr>
                                      <p:to>
                                        <p:strVal val="visible"/>
                                      </p:to>
                                    </p:set>
                                    <p:animEffect transition="in" filter="circle(out)">
                                      <p:cBhvr additive="base">
                                        <p:cTn id="23" dur="500"/>
                                        <p:tgtEl>
                                          <p:spTgt spid="89281"/>
                                        </p:tgtEl>
                                      </p:cBhvr>
                                    </p:animEffect>
                                  </p:childTnLst>
                                </p:cTn>
                              </p:par>
                            </p:childTnLst>
                          </p:cTn>
                        </p:par>
                        <p:par>
                          <p:cTn id="24" fill="hold" nodeType="afterGroup">
                            <p:stCondLst>
                              <p:cond delay="500"/>
                            </p:stCondLst>
                            <p:childTnLst>
                              <p:par>
                                <p:cTn id="25" presetID="22" presetClass="entr" presetSubtype="8" dur="500" fill="hold" nodeType="afterEffect">
                                  <p:stCondLst>
                                    <p:cond delay="500"/>
                                  </p:stCondLst>
                                  <p:childTnLst>
                                    <p:set>
                                      <p:cBhvr additive="base">
                                        <p:cTn id="26" dur="1" fill="hold">
                                          <p:stCondLst>
                                            <p:cond delay="0"/>
                                          </p:stCondLst>
                                        </p:cTn>
                                        <p:tgtEl>
                                          <p:spTgt spid="89286"/>
                                        </p:tgtEl>
                                        <p:attrNameLst>
                                          <p:attrName>style.visibility</p:attrName>
                                        </p:attrNameLst>
                                      </p:cBhvr>
                                      <p:to>
                                        <p:strVal val="visible"/>
                                      </p:to>
                                    </p:set>
                                    <p:animEffect transition="in" filter="wipe(left)">
                                      <p:cBhvr additive="base">
                                        <p:cTn id="27" dur="500"/>
                                        <p:tgtEl>
                                          <p:spTgt spid="89286"/>
                                        </p:tgtEl>
                                      </p:cBhvr>
                                    </p:animEffect>
                                  </p:childTnLst>
                                </p:cTn>
                              </p:par>
                            </p:childTnLst>
                          </p:cTn>
                        </p:par>
                        <p:par>
                          <p:cTn id="28" fill="hold" nodeType="afterGroup">
                            <p:stCondLst>
                              <p:cond delay="1500"/>
                            </p:stCondLst>
                            <p:childTnLst>
                              <p:par>
                                <p:cTn id="29" presetID="9" presetClass="entr" presetSubtype="0" dur="500" fill="hold" nodeType="afterEffect">
                                  <p:stCondLst>
                                    <p:cond delay="1000"/>
                                  </p:stCondLst>
                                  <p:childTnLst>
                                    <p:set>
                                      <p:cBhvr additive="base">
                                        <p:cTn id="30" dur="1" fill="hold">
                                          <p:stCondLst>
                                            <p:cond delay="0"/>
                                          </p:stCondLst>
                                        </p:cTn>
                                        <p:tgtEl>
                                          <p:spTgt spid="89285"/>
                                        </p:tgtEl>
                                        <p:attrNameLst>
                                          <p:attrName>style.visibility</p:attrName>
                                        </p:attrNameLst>
                                      </p:cBhvr>
                                      <p:to>
                                        <p:strVal val="visible"/>
                                      </p:to>
                                    </p:set>
                                    <p:animEffect transition="in" filter="dissolve">
                                      <p:cBhvr additive="base">
                                        <p:cTn id="31" dur="500"/>
                                        <p:tgtEl>
                                          <p:spTgt spid="89285"/>
                                        </p:tgtEl>
                                      </p:cBhvr>
                                    </p:animEffect>
                                  </p:childTnLst>
                                </p:cTn>
                              </p:par>
                            </p:childTnLst>
                          </p:cTn>
                        </p:par>
                        <p:par>
                          <p:cTn id="32" fill="hold" nodeType="afterGroup">
                            <p:stCondLst>
                              <p:cond delay="3000"/>
                            </p:stCondLst>
                            <p:childTnLst>
                              <p:par>
                                <p:cTn id="33" presetID="18" presetClass="entr" presetSubtype="3" dur="500" fill="hold" grpId="0" nodeType="afterEffect">
                                  <p:stCondLst>
                                    <p:cond delay="1500"/>
                                  </p:stCondLst>
                                  <p:childTnLst>
                                    <p:set>
                                      <p:cBhvr additive="base">
                                        <p:cTn id="34" dur="1" fill="hold">
                                          <p:stCondLst>
                                            <p:cond delay="0"/>
                                          </p:stCondLst>
                                        </p:cTn>
                                        <p:tgtEl>
                                          <p:spTgt spid="89213"/>
                                        </p:tgtEl>
                                        <p:attrNameLst>
                                          <p:attrName>style.visibility</p:attrName>
                                        </p:attrNameLst>
                                      </p:cBhvr>
                                      <p:to>
                                        <p:strVal val="visible"/>
                                      </p:to>
                                    </p:set>
                                    <p:animEffect transition="in" filter="strips(upRight)">
                                      <p:cBhvr additive="base">
                                        <p:cTn id="35" dur="500"/>
                                        <p:tgtEl>
                                          <p:spTgt spid="89213"/>
                                        </p:tgtEl>
                                      </p:cBhvr>
                                    </p:animEffect>
                                  </p:childTnLst>
                                </p:cTn>
                              </p:par>
                            </p:childTnLst>
                          </p:cTn>
                        </p:par>
                      </p:childTnLst>
                    </p:cTn>
                  </p:par>
                  <p:par>
                    <p:cTn id="36" fill="hold" nodeType="clickPar">
                      <p:stCondLst>
                        <p:cond delay="indefinite"/>
                        <p:cond evt="onBegin" delay="0">
                          <p:tn val="35"/>
                        </p:cond>
                      </p:stCondLst>
                      <p:childTnLst>
                        <p:par>
                          <p:cTn id="37" fill="hold" nodeType="afterGroup">
                            <p:stCondLst>
                              <p:cond delay="0"/>
                            </p:stCondLst>
                            <p:childTnLst>
                              <p:par>
                                <p:cTn id="38" presetID="2" presetClass="entr" presetSubtype="6" dur="500" fill="hold" grpId="1" nodeType="clickEffect">
                                  <p:stCondLst>
                                    <p:cond delay="0"/>
                                  </p:stCondLst>
                                  <p:childTnLst>
                                    <p:set>
                                      <p:cBhvr additive="base">
                                        <p:cTn id="39" dur="1" fill="hold">
                                          <p:stCondLst>
                                            <p:cond delay="0"/>
                                          </p:stCondLst>
                                        </p:cTn>
                                        <p:tgtEl>
                                          <p:spTgt spid="89214"/>
                                        </p:tgtEl>
                                        <p:attrNameLst>
                                          <p:attrName>style.visibility</p:attrName>
                                        </p:attrNameLst>
                                      </p:cBhvr>
                                      <p:to>
                                        <p:strVal val="visible"/>
                                      </p:to>
                                    </p:set>
                                    <p:anim calcmode="lin" valueType="num">
                                      <p:cBhvr additive="base">
                                        <p:cTn id="40" dur="500" fill="hold"/>
                                        <p:tgtEl>
                                          <p:spTgt spid="89214"/>
                                        </p:tgtEl>
                                        <p:attrNameLst>
                                          <p:attrName>ppt_x</p:attrName>
                                        </p:attrNameLst>
                                      </p:cBhvr>
                                      <p:tavLst>
                                        <p:tav tm="0">
                                          <p:val>
                                            <p:strVal val="1+#ppt_w/2"/>
                                          </p:val>
                                        </p:tav>
                                        <p:tav tm="100000">
                                          <p:val>
                                            <p:strVal val="#ppt_x"/>
                                          </p:val>
                                        </p:tav>
                                      </p:tavLst>
                                    </p:anim>
                                    <p:anim calcmode="lin" valueType="num">
                                      <p:cBhvr additive="base">
                                        <p:cTn id="41" dur="500" fill="hold"/>
                                        <p:tgtEl>
                                          <p:spTgt spid="89214"/>
                                        </p:tgtEl>
                                        <p:attrNameLst>
                                          <p:attrName>ppt_y</p:attrName>
                                        </p:attrNameLst>
                                      </p:cBhvr>
                                      <p:tavLst>
                                        <p:tav tm="0">
                                          <p:val>
                                            <p:strVal val="1+#ppt_h/2"/>
                                          </p:val>
                                        </p:tav>
                                        <p:tav tm="100000">
                                          <p:val>
                                            <p:strVal val="#ppt_y"/>
                                          </p:val>
                                        </p:tav>
                                      </p:tavLst>
                                    </p:anim>
                                  </p:childTnLst>
                                </p:cTn>
                              </p:par>
                            </p:childTnLst>
                          </p:cTn>
                        </p:par>
                      </p:childTnLst>
                    </p:cTn>
                  </p:par>
                  <p:par>
                    <p:cTn id="42" fill="hold" nodeType="clickPar">
                      <p:stCondLst>
                        <p:cond delay="indefinite"/>
                        <p:cond evt="onBegin" delay="0">
                          <p:tn val="41"/>
                        </p:cond>
                      </p:stCondLst>
                      <p:childTnLst>
                        <p:par>
                          <p:cTn id="43" fill="hold" nodeType="afterGroup">
                            <p:stCondLst>
                              <p:cond delay="0"/>
                            </p:stCondLst>
                            <p:childTnLst>
                              <p:par>
                                <p:cTn id="44" presetID="6" presetClass="entr" presetSubtype="32" dur="500" fill="hold" nodeType="clickEffect">
                                  <p:stCondLst>
                                    <p:cond delay="0"/>
                                  </p:stCondLst>
                                  <p:childTnLst>
                                    <p:set>
                                      <p:cBhvr additive="base">
                                        <p:cTn id="45" dur="1" fill="hold">
                                          <p:stCondLst>
                                            <p:cond delay="0"/>
                                          </p:stCondLst>
                                        </p:cTn>
                                        <p:tgtEl>
                                          <p:spTgt spid="89283"/>
                                        </p:tgtEl>
                                        <p:attrNameLst>
                                          <p:attrName>style.visibility</p:attrName>
                                        </p:attrNameLst>
                                      </p:cBhvr>
                                      <p:to>
                                        <p:strVal val="visible"/>
                                      </p:to>
                                    </p:set>
                                    <p:animEffect transition="in" filter="circle(out)">
                                      <p:cBhvr additive="base">
                                        <p:cTn id="46" dur="500"/>
                                        <p:tgtEl>
                                          <p:spTgt spid="89283"/>
                                        </p:tgtEl>
                                      </p:cBhvr>
                                    </p:animEffect>
                                  </p:childTnLst>
                                </p:cTn>
                              </p:par>
                            </p:childTnLst>
                          </p:cTn>
                        </p:par>
                        <p:par>
                          <p:cTn id="47" fill="hold" nodeType="afterGroup">
                            <p:stCondLst>
                              <p:cond delay="500"/>
                            </p:stCondLst>
                            <p:childTnLst>
                              <p:par>
                                <p:cTn id="48" presetID="22" presetClass="entr" presetSubtype="8" dur="500" fill="hold" nodeType="afterEffect">
                                  <p:stCondLst>
                                    <p:cond delay="500"/>
                                  </p:stCondLst>
                                  <p:childTnLst>
                                    <p:set>
                                      <p:cBhvr additive="base">
                                        <p:cTn id="49" dur="1" fill="hold">
                                          <p:stCondLst>
                                            <p:cond delay="0"/>
                                          </p:stCondLst>
                                        </p:cTn>
                                        <p:tgtEl>
                                          <p:spTgt spid="89291"/>
                                        </p:tgtEl>
                                        <p:attrNameLst>
                                          <p:attrName>style.visibility</p:attrName>
                                        </p:attrNameLst>
                                      </p:cBhvr>
                                      <p:to>
                                        <p:strVal val="visible"/>
                                      </p:to>
                                    </p:set>
                                    <p:animEffect transition="in" filter="wipe(left)">
                                      <p:cBhvr additive="base">
                                        <p:cTn id="50" dur="500"/>
                                        <p:tgtEl>
                                          <p:spTgt spid="89291"/>
                                        </p:tgtEl>
                                      </p:cBhvr>
                                    </p:animEffect>
                                  </p:childTnLst>
                                </p:cTn>
                              </p:par>
                            </p:childTnLst>
                          </p:cTn>
                        </p:par>
                        <p:par>
                          <p:cTn id="51" fill="hold" nodeType="afterGroup">
                            <p:stCondLst>
                              <p:cond delay="1500"/>
                            </p:stCondLst>
                            <p:childTnLst>
                              <p:par>
                                <p:cTn id="52" presetID="22" presetClass="entr" presetSubtype="8" dur="500" fill="hold" nodeType="afterEffect">
                                  <p:stCondLst>
                                    <p:cond delay="1000"/>
                                  </p:stCondLst>
                                  <p:childTnLst>
                                    <p:set>
                                      <p:cBhvr additive="base">
                                        <p:cTn id="53" dur="1" fill="hold">
                                          <p:stCondLst>
                                            <p:cond delay="0"/>
                                          </p:stCondLst>
                                        </p:cTn>
                                        <p:tgtEl>
                                          <p:spTgt spid="89288"/>
                                        </p:tgtEl>
                                        <p:attrNameLst>
                                          <p:attrName>style.visibility</p:attrName>
                                        </p:attrNameLst>
                                      </p:cBhvr>
                                      <p:to>
                                        <p:strVal val="visible"/>
                                      </p:to>
                                    </p:set>
                                    <p:animEffect transition="in" filter="wipe(left)">
                                      <p:cBhvr additive="base">
                                        <p:cTn id="54" dur="500"/>
                                        <p:tgtEl>
                                          <p:spTgt spid="89288"/>
                                        </p:tgtEl>
                                      </p:cBhvr>
                                    </p:animEffect>
                                  </p:childTnLst>
                                </p:cTn>
                              </p:par>
                            </p:childTnLst>
                          </p:cTn>
                        </p:par>
                        <p:par>
                          <p:cTn id="55" fill="hold" nodeType="afterGroup">
                            <p:stCondLst>
                              <p:cond delay="3000"/>
                            </p:stCondLst>
                            <p:childTnLst>
                              <p:par>
                                <p:cTn id="56" presetID="22" presetClass="entr" presetSubtype="8" dur="500" fill="hold" nodeType="afterEffect">
                                  <p:stCondLst>
                                    <p:cond delay="1500"/>
                                  </p:stCondLst>
                                  <p:childTnLst>
                                    <p:set>
                                      <p:cBhvr additive="base">
                                        <p:cTn id="57" dur="1" fill="hold">
                                          <p:stCondLst>
                                            <p:cond delay="0"/>
                                          </p:stCondLst>
                                        </p:cTn>
                                        <p:tgtEl>
                                          <p:spTgt spid="89309"/>
                                        </p:tgtEl>
                                        <p:attrNameLst>
                                          <p:attrName>style.visibility</p:attrName>
                                        </p:attrNameLst>
                                      </p:cBhvr>
                                      <p:to>
                                        <p:strVal val="visible"/>
                                      </p:to>
                                    </p:set>
                                    <p:animEffect transition="in" filter="wipe(left)">
                                      <p:cBhvr additive="base">
                                        <p:cTn id="58" dur="500"/>
                                        <p:tgtEl>
                                          <p:spTgt spid="89309"/>
                                        </p:tgtEl>
                                      </p:cBhvr>
                                    </p:animEffect>
                                  </p:childTnLst>
                                </p:cTn>
                              </p:par>
                            </p:childTnLst>
                          </p:cTn>
                        </p:par>
                        <p:par>
                          <p:cTn id="59" fill="hold" nodeType="afterGroup">
                            <p:stCondLst>
                              <p:cond delay="5000"/>
                            </p:stCondLst>
                            <p:childTnLst>
                              <p:par>
                                <p:cTn id="60" presetID="43" presetClass="entr" presetSubtype="0" dur="500" fill="hold" nodeType="afterEffect">
                                  <p:stCondLst>
                                    <p:cond delay="2000"/>
                                  </p:stCondLst>
                                  <p:childTnLst>
                                    <p:set>
                                      <p:cBhvr additive="base">
                                        <p:cTn id="61" dur="1" fill="hold">
                                          <p:stCondLst>
                                            <p:cond delay="0"/>
                                          </p:stCondLst>
                                        </p:cTn>
                                        <p:tgtEl>
                                          <p:spTgt spid="89290"/>
                                        </p:tgtEl>
                                        <p:attrNameLst>
                                          <p:attrName>style.visibility</p:attrName>
                                        </p:attrNameLst>
                                      </p:cBhvr>
                                      <p:to>
                                        <p:strVal val="visible"/>
                                      </p:to>
                                    </p:set>
                                    <p:animEffect transition="in" filter="fade">
                                      <p:cBhvr additive="base">
                                        <p:cTn id="62" dur="50"/>
                                        <p:tgtEl>
                                          <p:spTgt spid="89290"/>
                                        </p:tgtEl>
                                      </p:cBhvr>
                                    </p:animEffect>
                                    <p:anim calcmode="lin" valueType="num">
                                      <p:cBhvr additive="base">
                                        <p:cTn id="63" dur="200" fill="hold"/>
                                        <p:tgtEl>
                                          <p:spTgt spid="89290"/>
                                        </p:tgtEl>
                                        <p:attrNameLst>
                                          <p:attrName>ppt_x</p:attrName>
                                        </p:attrNameLst>
                                      </p:cBhvr>
                                      <p:tavLst>
                                        <p:tav tm="0">
                                          <p:val>
                                            <p:strVal val="#ppt_x"/>
                                          </p:val>
                                        </p:tav>
                                        <p:tav tm="100000">
                                          <p:val>
                                            <p:strVal val="#ppt_x"/>
                                          </p:val>
                                        </p:tav>
                                      </p:tavLst>
                                    </p:anim>
                                    <p:anim calcmode="lin" valueType="num">
                                      <p:cBhvr additive="base">
                                        <p:cTn id="64" dur="200" fill="hold"/>
                                        <p:tgtEl>
                                          <p:spTgt spid="89290"/>
                                        </p:tgtEl>
                                        <p:attrNameLst>
                                          <p:attrName>ppt_y</p:attrName>
                                        </p:attrNameLst>
                                      </p:cBhvr>
                                      <p:tavLst>
                                        <p:tav tm="0">
                                          <p:val>
                                            <p:strVal val="#ppt_y+0.31"/>
                                          </p:val>
                                        </p:tav>
                                        <p:tav tm="100000">
                                          <p:val>
                                            <p:strVal val="#ppt_y+0.31"/>
                                          </p:val>
                                        </p:tav>
                                      </p:tavLst>
                                    </p:anim>
                                    <p:anim calcmode="lin" valueType="num">
                                      <p:cBhvr additive="base">
                                        <p:cTn id="65" dur="300" decel="50000" fill="hold">
                                          <p:stCondLst>
                                            <p:cond delay="200"/>
                                          </p:stCondLst>
                                        </p:cTn>
                                        <p:tgtEl>
                                          <p:spTgt spid="8929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additive="base">
                                        <p:cTn id="66" dur="300" decel="50000" fill="hold">
                                          <p:stCondLst>
                                            <p:cond delay="200"/>
                                          </p:stCondLst>
                                        </p:cTn>
                                        <p:tgtEl>
                                          <p:spTgt spid="8929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67" fill="hold" nodeType="afterGroup">
                            <p:stCondLst>
                              <p:cond delay="7500"/>
                            </p:stCondLst>
                            <p:childTnLst>
                              <p:par>
                                <p:cTn id="68" presetID="9" presetClass="entr" presetSubtype="0" dur="500" fill="hold" grpId="2" nodeType="afterEffect">
                                  <p:stCondLst>
                                    <p:cond delay="2500"/>
                                  </p:stCondLst>
                                  <p:childTnLst>
                                    <p:set>
                                      <p:cBhvr additive="base">
                                        <p:cTn id="69" dur="1" fill="hold">
                                          <p:stCondLst>
                                            <p:cond delay="0"/>
                                          </p:stCondLst>
                                        </p:cTn>
                                        <p:tgtEl>
                                          <p:spTgt spid="89310"/>
                                        </p:tgtEl>
                                        <p:attrNameLst>
                                          <p:attrName>style.visibility</p:attrName>
                                        </p:attrNameLst>
                                      </p:cBhvr>
                                      <p:to>
                                        <p:strVal val="visible"/>
                                      </p:to>
                                    </p:set>
                                    <p:animEffect transition="in" filter="dissolve">
                                      <p:cBhvr additive="base">
                                        <p:cTn id="70" dur="500"/>
                                        <p:tgtEl>
                                          <p:spTgt spid="893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213" grpId="0"/>
      <p:bldP spid="89214" grpId="1"/>
      <p:bldP spid="89310" grpId="2"/>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https://d.book118.com/545100131213011112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fontScheme name="Cambria-Calibri">
      <a:majorFont>
        <a:latin typeface="Cambria" panose="02040503050406030204"/>
        <a:ea typeface="Arial"/>
        <a:cs typeface="Arial"/>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clrMap bg1="lt1" tx1="dk1" bg2="lt2" tx2="dk2" accent1="accent1" accent2="accent2" accent3="accent3" accent4="accent4" accent5="accent5" accent6="accent6" hlink="hlink" folHlink="folHlink"/>
    </a:extraClrScheme>
    <a:extraClrScheme>
      <a:clrScheme name="2_古瓶荷花 2">
        <a:dk1>
          <a:srgbClr val="007A77"/>
        </a:dk1>
        <a:lt1>
          <a:srgbClr val="EFF6EE"/>
        </a:lt1>
        <a:dk2>
          <a:srgbClr val="0066CC"/>
        </a:dk2>
        <a:lt2>
          <a:srgbClr val="C0C0C0"/>
        </a:lt2>
        <a:accent1>
          <a:srgbClr val="E7EEE6"/>
        </a:accent1>
        <a:accent2>
          <a:srgbClr val="FF9933"/>
        </a:accent2>
        <a:accent3>
          <a:srgbClr val="F6FAF5"/>
        </a:accent3>
        <a:accent4>
          <a:srgbClr val="006765"/>
        </a:accent4>
        <a:accent5>
          <a:srgbClr val="F1F5F0"/>
        </a:accent5>
        <a:accent6>
          <a:srgbClr val="E78A2D"/>
        </a:accent6>
        <a:hlink>
          <a:srgbClr val="636395"/>
        </a:hlink>
        <a:folHlink>
          <a:srgbClr val="CC3300"/>
        </a:folHlink>
      </a:clrScheme>
      <a:clrMap bg1="lt1" tx1="dk1" bg2="lt2" tx2="dk2" accent1="accent1" accent2="accent2" accent3="accent3" accent4="accent4" accent5="accent5" accent6="accent6" hlink="hlink" folHlink="folHlink"/>
    </a:extraClrScheme>
    <a:extraClrScheme>
      <a:clrScheme name="2_古瓶荷花 3">
        <a:dk1>
          <a:srgbClr val="000000"/>
        </a:dk1>
        <a:lt1>
          <a:srgbClr val="CCFFCC"/>
        </a:lt1>
        <a:dk2>
          <a:srgbClr val="E88A00"/>
        </a:dk2>
        <a:lt2>
          <a:srgbClr val="C0C0C0"/>
        </a:lt2>
        <a:accent1>
          <a:srgbClr val="CCECFF"/>
        </a:accent1>
        <a:accent2>
          <a:srgbClr val="336600"/>
        </a:accent2>
        <a:accent3>
          <a:srgbClr val="E2FFE2"/>
        </a:accent3>
        <a:accent4>
          <a:srgbClr val="000000"/>
        </a:accent4>
        <a:accent5>
          <a:srgbClr val="E2F4FF"/>
        </a:accent5>
        <a:accent6>
          <a:srgbClr val="2D5C00"/>
        </a:accent6>
        <a:hlink>
          <a:srgbClr val="3333CC"/>
        </a:hlink>
        <a:folHlink>
          <a:srgbClr val="3399FF"/>
        </a:folHlink>
      </a:clrScheme>
      <a:clrMap bg1="lt1" tx1="dk1" bg2="lt2" tx2="dk2" accent1="accent1" accent2="accent2" accent3="accent3" accent4="accent4" accent5="accent5" accent6="accent6" hlink="hlink" folHlink="folHlink"/>
    </a:extraClrScheme>
    <a:extraClrScheme>
      <a:clrScheme name="2_古瓶荷花 4">
        <a:dk1>
          <a:srgbClr val="000000"/>
        </a:dk1>
        <a:lt1>
          <a:srgbClr val="FFFFCC"/>
        </a:lt1>
        <a:dk2>
          <a:srgbClr val="CC3300"/>
        </a:dk2>
        <a:lt2>
          <a:srgbClr val="C0C0C0"/>
        </a:lt2>
        <a:accent1>
          <a:srgbClr val="FFFFCC"/>
        </a:accent1>
        <a:accent2>
          <a:srgbClr val="339933"/>
        </a:accent2>
        <a:accent3>
          <a:srgbClr val="FFFFE2"/>
        </a:accent3>
        <a:accent4>
          <a:srgbClr val="000000"/>
        </a:accent4>
        <a:accent5>
          <a:srgbClr val="FFFFE2"/>
        </a:accent5>
        <a:accent6>
          <a:srgbClr val="2D8A2D"/>
        </a:accent6>
        <a:hlink>
          <a:srgbClr val="0066FF"/>
        </a:hlink>
        <a:folHlink>
          <a:srgbClr val="6F6F9F"/>
        </a:folHlink>
      </a:clrScheme>
      <a:clrMap bg1="lt1" tx1="dk1" bg2="lt2" tx2="dk2" accent1="accent1" accent2="accent2" accent3="accent3" accent4="accent4" accent5="accent5" accent6="accent6" hlink="hlink" folHlink="folHlink"/>
    </a:extraClrScheme>
    <a:extraClrScheme>
      <a:clrScheme name="2_古瓶荷花 5">
        <a:dk1>
          <a:srgbClr val="636395"/>
        </a:dk1>
        <a:lt1>
          <a:srgbClr val="FFE2C5"/>
        </a:lt1>
        <a:dk2>
          <a:srgbClr val="000000"/>
        </a:dk2>
        <a:lt2>
          <a:srgbClr val="C0C0C0"/>
        </a:lt2>
        <a:accent1>
          <a:srgbClr val="FFE1E1"/>
        </a:accent1>
        <a:accent2>
          <a:srgbClr val="FF9933"/>
        </a:accent2>
        <a:accent3>
          <a:srgbClr val="FFEEDF"/>
        </a:accent3>
        <a:accent4>
          <a:srgbClr val="53537E"/>
        </a:accent4>
        <a:accent5>
          <a:srgbClr val="FFEEEE"/>
        </a:accent5>
        <a:accent6>
          <a:srgbClr val="E78A2D"/>
        </a:accent6>
        <a:hlink>
          <a:srgbClr val="008080"/>
        </a:hlink>
        <a:folHlink>
          <a:srgbClr val="3399FF"/>
        </a:folHlink>
      </a:clrScheme>
      <a:clrMap bg1="lt1" tx1="dk1" bg2="lt2" tx2="dk2" accent1="accent1" accent2="accent2" accent3="accent3" accent4="accent4" accent5="accent5" accent6="accent6" hlink="hlink" folHlink="folHlink"/>
    </a:extraClrScheme>
    <a:extraClrScheme>
      <a:clrScheme name="2_古瓶荷花 6">
        <a:dk1>
          <a:srgbClr val="626292"/>
        </a:dk1>
        <a:lt1>
          <a:srgbClr val="CCECFF"/>
        </a:lt1>
        <a:dk2>
          <a:srgbClr val="3333CC"/>
        </a:dk2>
        <a:lt2>
          <a:srgbClr val="C0C0C0"/>
        </a:lt2>
        <a:accent1>
          <a:srgbClr val="D9F1FF"/>
        </a:accent1>
        <a:accent2>
          <a:srgbClr val="FF9900"/>
        </a:accent2>
        <a:accent3>
          <a:srgbClr val="E2F4FF"/>
        </a:accent3>
        <a:accent4>
          <a:srgbClr val="53537C"/>
        </a:accent4>
        <a:accent5>
          <a:srgbClr val="E9F7FF"/>
        </a:accent5>
        <a:accent6>
          <a:srgbClr val="E78A00"/>
        </a:accent6>
        <a:hlink>
          <a:srgbClr val="CC0066"/>
        </a:hlink>
        <a:folHlink>
          <a:srgbClr val="009999"/>
        </a:folHlink>
      </a:clrScheme>
      <a:clrMap bg1="lt1" tx1="dk1" bg2="lt2" tx2="dk2" accent1="accent1" accent2="accent2" accent3="accent3" accent4="accent4" accent5="accent5" accent6="accent6" hlink="hlink" folHlink="folHlink"/>
    </a:extraClrScheme>
    <a:extraClrScheme>
      <a:clrScheme name="2_古瓶荷花 7">
        <a:dk1>
          <a:srgbClr val="0066CC"/>
        </a:dk1>
        <a:lt1>
          <a:srgbClr val="FFE1E1"/>
        </a:lt1>
        <a:dk2>
          <a:srgbClr val="006600"/>
        </a:dk2>
        <a:lt2>
          <a:srgbClr val="C0C0C0"/>
        </a:lt2>
        <a:accent1>
          <a:srgbClr val="FFFFCC"/>
        </a:accent1>
        <a:accent2>
          <a:srgbClr val="009999"/>
        </a:accent2>
        <a:accent3>
          <a:srgbClr val="FFEEEE"/>
        </a:accent3>
        <a:accent4>
          <a:srgbClr val="0056AE"/>
        </a:accent4>
        <a:accent5>
          <a:srgbClr val="FFFFE2"/>
        </a:accent5>
        <a:accent6>
          <a:srgbClr val="008A8A"/>
        </a:accent6>
        <a:hlink>
          <a:srgbClr val="EC0000"/>
        </a:hlink>
        <a:folHlink>
          <a:srgbClr val="0099FF"/>
        </a:folHlink>
      </a:clrScheme>
      <a:clrMap bg1="lt1" tx1="dk1" bg2="lt2" tx2="dk2" accent1="accent1" accent2="accent2" accent3="accent3" accent4="accent4" accent5="accent5" accent6="accent6" hlink="hlink" folHlink="folHlink"/>
    </a:extraClrScheme>
    <a:extraClrScheme>
      <a:clrScheme name="2_古瓶荷花 8">
        <a:dk1>
          <a:srgbClr val="292929"/>
        </a:dk1>
        <a:lt1>
          <a:srgbClr val="DDDDDD"/>
        </a:lt1>
        <a:dk2>
          <a:srgbClr val="0066CC"/>
        </a:dk2>
        <a:lt2>
          <a:srgbClr val="B2B2B2"/>
        </a:lt2>
        <a:accent1>
          <a:srgbClr val="CACADC"/>
        </a:accent1>
        <a:accent2>
          <a:srgbClr val="FFCC00"/>
        </a:accent2>
        <a:accent3>
          <a:srgbClr val="EBEBEB"/>
        </a:accent3>
        <a:accent4>
          <a:srgbClr val="212121"/>
        </a:accent4>
        <a:accent5>
          <a:srgbClr val="E1E1EB"/>
        </a:accent5>
        <a:accent6>
          <a:srgbClr val="E7B900"/>
        </a:accent6>
        <a:hlink>
          <a:srgbClr val="008080"/>
        </a:hlink>
        <a:folHlink>
          <a:srgbClr val="7D7DA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主题5" id="{FF76B2AA-8A63-4B72-B207-6DCA03AF9DB5}" vid="{5B7A9777-7CC4-42C1-B7FA-1094E321D7C4}"/>
    </a:ext>
  </a:extLst>
</a:theme>
</file>

<file path=ppt/theme/theme3.xml><?xml version="1.0" encoding="utf-8"?>
<a:theme xmlns:r="http://schemas.openxmlformats.org/officeDocument/2006/relationships" xmlns:a="http://schemas.openxmlformats.org/drawingml/2006/main" name=" overriden">
  <a:themeElements>
    <a:clrScheme name="">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FFFFFF"/>
        </a:dk1>
        <a:lt1>
          <a:srgbClr val="0000FF"/>
        </a:lt1>
        <a:dk2>
          <a:srgbClr val="FFFF00"/>
        </a:dk2>
        <a:lt2>
          <a:srgbClr val="0000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000000"/>
        </a:dk1>
        <a:lt1>
          <a:srgbClr val="FFFFCC"/>
        </a:lt1>
        <a:dk2>
          <a:srgbClr val="808000"/>
        </a:dk2>
        <a:lt2>
          <a:srgbClr val="666633"/>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000000"/>
        </a:dk1>
        <a:lt1>
          <a:srgbClr val="FFFFFF"/>
        </a:lt1>
        <a:dk2>
          <a:srgbClr val="000000"/>
        </a:dk2>
        <a:lt2>
          <a:srgbClr val="333333"/>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000000"/>
        </a:dk1>
        <a:lt1>
          <a:srgbClr val="FFFFFF"/>
        </a:lt1>
        <a:dk2>
          <a:srgbClr val="000000"/>
        </a:dk2>
        <a:lt2>
          <a:srgbClr val="80808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000000"/>
        </a:dk1>
        <a:lt1>
          <a:srgbClr val="FFFFFF"/>
        </a:lt1>
        <a:dk2>
          <a:srgbClr val="000000"/>
        </a:dk2>
        <a:lt2>
          <a:srgbClr val="80808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000000"/>
        </a:dk1>
        <a:lt1>
          <a:srgbClr val="FFFFFF"/>
        </a:lt1>
        <a:dk2>
          <a:srgbClr val="000000"/>
        </a:dk2>
        <a:lt2>
          <a:srgbClr val="80808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Cambria</vt:lpstr>
      <vt:lpstr>宋体</vt:lpstr>
      <vt:lpstr>Wingdings</vt:lpstr>
      <vt:lpstr>Times New Roman</vt:lpstr>
      <vt:lpstr>方正姚体</vt:lpstr>
      <vt:lpstr>黑体</vt:lpstr>
      <vt:lpstr>Tahoma</vt:lpstr>
      <vt:lpstr>隶书</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2024-09-19T00:31:18.081</cp:lastPrinted>
  <dcterms:created xsi:type="dcterms:W3CDTF">2024-09-18T16:31:18Z</dcterms:created>
  <dcterms:modified xsi:type="dcterms:W3CDTF">2024-09-18T16:31:20Z</dcterms:modified>
</cp:coreProperties>
</file>