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93256-5C3D-4B19-818D-5DDAFF5D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3DB60-E81B-4D9A-96A5-736FC99A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F19C0-605F-4AAA-9007-A38C8D05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49B27-3A05-472D-A308-F8856A39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B8F48-8C26-4490-8424-3B3CAD2BB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7274F-8F32-47CD-AB6A-5E7332D8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DA4D5-491F-432B-9F41-64875CBC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39C99-DAE2-4D22-8FC8-7286CF64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E4FF9-C143-4FB2-9228-4EF29F3A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D0C4E-4676-414C-9C3B-6BC78B4E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04E7A-3ED5-44E8-A43E-9D25E9C8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0211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办公室节能降耗措施纸张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纸张使用现状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管理措施与制度保障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随着全球能源危机的加剧，节能降耗成为企业和个人必须面对的问题。办公室作为能源消耗的重要场所，采取节能措施势在必行。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节能降耗不仅有助于减少能源浪费，还有利于环境保护和可持续发展。企业和个人应积极采取措施，为可持续发展做出贡献。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应对能源危机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节能降耗可以减少办公室的能源消耗，从而降低能源成本，提高企业的经济效益。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增强环保意识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41" b="18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通过采取节能措施，可以提高能源的利用效率，减少能源浪费，实现能源的可持续利用。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节能降耗有助于增强企业和个人的环保意识，推动全社会形成节约能源、保护环境的良好风尚。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节能降耗的重要性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纸张使用现状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许多办公室存在大量不必要的打印，如重复打印、打印无关紧要的文件等。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过度打印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一些员工可能随意丢弃单面使用过的纸张，造成资源浪费。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随意丢弃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部分办公室未设立纸张回收设施，使得可回收的纸张被当作垃圾处理。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缺乏回收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纸张浪费现象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纸张使用效率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双面打印不足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尽管双面打印可以节省一半的纸张，但在许多办公室中，双面打印并未得到充分利用。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通过电子化方式存储和传输文件可以减少纸张使用，但一些办公室仍过度依赖纸质文件。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纸张规格不合理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使用过大或过小的纸张规格可能导致裁剪浪费或空间不足。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购买纸张、打印机墨盒和维修打印机等直接费用。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处理废纸、储存纸张和运输纸张等间接费用。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纸张生产对环境造成的影响，如森林砍伐和能源消耗等。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纸张消耗成本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在打印文件时选择双面打印，可以充分利用纸张的两面，减少纸张使用量。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双面打印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在复印文件时选择双面复印，同样可以减少纸张的浪费。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双面复印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双面打印与复印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设置废纸回收箱，收集使用过的纸张，以便进行再利用。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废纸回收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将回收的废纸进行分类，可用于打印草稿、内部文件等非正式文件，或制作成便签纸等办公用品。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废纸再利用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废纸回收与再利用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电子化办公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尽量采用电子化办公方式，如电子邮件、电子文档等，减少纸质文件的使用。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打印前预览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在打印前预览文件，确认无误后再进行打印，避免浪费纸张和墨水。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减少不必要的打印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https://d.book118.com/545100211014011101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2024-09-09T07:03:45.640</cp:lastPrinted>
  <dcterms:created xsi:type="dcterms:W3CDTF">2024-09-08T23:03:45Z</dcterms:created>
  <dcterms:modified xsi:type="dcterms:W3CDTF">2024-09-08T23:03:47Z</dcterms:modified>
</cp:coreProperties>
</file>