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DD79-3732-4E16-86B8-A40162A1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50EAE-A0C1-4F59-B5BB-1976817B7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CF9F2-7074-425B-8542-B503AC9A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7A20F-1378-41F6-A237-95A0772E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11B96-E724-4395-9699-6C9627D8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48AC9-ABF2-4AC3-88AF-AC424351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CF1DD-39D1-4249-A0A8-46EDCA3B3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B5CD7-5D4D-472D-A5BF-580A1F3C1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96F1E-73F6-4FDE-A038-8D598FAF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7D775-BB09-4D2D-AA9F-0CF9511F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3493F-E23F-4D24-82E6-44AD4DC9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03041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住房保障与公共安居工程方案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资金来源与筹措方式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项目实施与管理机制建立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政策支持与法律保障体系建设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社会效益评估与可持续发展策略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556" b="29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住房保障现状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住房供需矛盾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当前，我国部分城市存在住房供需矛盾，中低收入家庭住房困难问题突出。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住房保障政策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政府已实施一系列住房保障政策，如公租房、廉租房等，但覆盖面和保障程度仍需提高。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市场化进程中的挑战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在住房市场化进程中，部分家庭难以承受高房价，需要政府提供更多支持。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安居工程能够拉动相关产业发展，如建筑、装修等，促进经济增长。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通过合理规划布局，公共安居工程有助于城市可持续发展。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社会公平与和谐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公共安居工程有助于实现“住有所居”目标，促进社会公平与和谐。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公共安居工程意义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92" r="1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完善住房保障体系，形成多层次的住房供应结构。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建设一定数量的公共租赁住房和共有产权住房，满足不同层次家庭需求。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提高住房保障水平和服务质量，增强居民获得感和幸福感。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715" b="1471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有效缓解中低收入家庭住房困难问题，提高居民居住水平。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推动相关产业发展，促进经济增长和就业。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提升城市整体形象和品质，实现可持续发展。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了解目标人群的住房需求，包括房屋类型、面积、价格等方面的期望。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5" r="2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通过问卷调查、访谈、座谈会等方式收集数据，对目标人群进行分类和分析。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汇总并分析调研数据，得出目标人群的住房需求特点和趋势，为后续规划提供依据。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住房需求调研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土地资源评估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对可用土地资源进行评估，包括地理位置、交通状况、周边环境等方面。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土地利用规划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根据评估结果，制定土地利用规划方案，包括用地性质、开发强度、配套设施等。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规划审批与调整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将规划方案提交相关部门审批，并根据审批意见进行调整和完善。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土地资源利用规划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遵循人性化、环保、节能等设计理念，打造舒适宜居的住房环境。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方案评审与优化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参照国家和地方相关标准，结合目标人群的需求特点，制定建筑设计标准。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根据设计理念和标准，制定具体的建筑设计方案，包括户型设计、立面造型、室内装修等。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组织专家对设计方案进行评审，并根据评审意见进行优化和改进。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资金来源与筹措方式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政府通过年度财政预算，直接拨款支持住房保障和公共安居工程建设。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财政拨款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地方政府债券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土地出让收益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地方政府发行债券，筹集资金用于公共安居工程的建设和改造。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政府通过出让土地获得收益，部分资金可用于住房保障项目。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政府与社会资本合作，共同出资、共担风险、共享收益，推进公共安居工程建设。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慈善捐赠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引导企业、个人等社会力量通过慈善捐赠等方式支持住房保障事业。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社会投资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鼓励社会资本通过直接投资、股权合作等方式参与住房保障和公共安居工程建设。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社会资本参与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积极与商业银行合作，争取低息贷款支持住房保障和公共安居工程建设。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利用住房公积金制度，为符合条件的家庭提供购房贷款或租房补贴。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探索通过发行企业债券、资产证券化等方式在资本市场融资，支持住房保障事业发展。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资本市场融资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多元化融资渠道拓展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https://d.book118.com/545100304140011124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2024-09-28T18:50:12.347</cp:lastPrinted>
  <dcterms:created xsi:type="dcterms:W3CDTF">2024-09-28T10:50:12Z</dcterms:created>
  <dcterms:modified xsi:type="dcterms:W3CDTF">2024-09-28T10:50:14Z</dcterms:modified>
</cp:coreProperties>
</file>