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5FCE3-1D85-49A9-AE3E-4056D6A6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D868B-7946-4211-B0F0-78FF6CA4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106D2-E83F-4CEB-8906-456A7EE5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BC0F2-1A3F-4510-821B-D71370E5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41400-4EB3-48C5-9CAD-0256645E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538BE-3B4F-414D-8C28-EF39EE62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55357-835B-4632-A343-A8CFC753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145C0-BCC6-4935-9AF7-A93696A9E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03AA3-5D48-4280-BFED-E672FA5B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479E9-99E2-4B28-ACA1-D55E82061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30ECD-DF2E-4768-8866-485B5E1E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0344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医学物理波动在医学中的应用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5" b="3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医学物理波动是指与人体生理和病理状态相关的物理现象，如声波、电磁波、光波等。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医学物理波动具有非侵入性、无创性、无痛性等特点，能够通过物理手段对人体进行检测、诊断和治疗。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医学物理波动能够检测到人体早期生理和病理变化，有助于及时发现和治疗疾病。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医学物理波动能够针对不同疾病和病理状态，采用不同的物理手段进行治疗，提高治疗效果。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通过医学物理波动进行定期检查和监测，有助于预防疾病的发生和恶化。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医学物理波动的重要性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医学物理波动的研究历史与发展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自19世纪以来，医学物理波动的研究经历了从无到有、从简单到复杂的过程，逐渐形成了完善的学科体系。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发展方向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随着科技的不断进步，医学物理波动的研究和应用将更加深入和广泛，为人类健康事业的发展做出更大的贡献。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医学物理波动的类型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https://d.book118.com/545100344024011043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2024-09-04T17:50:32.621</cp:lastPrinted>
  <dcterms:created xsi:type="dcterms:W3CDTF">2024-09-04T09:50:32Z</dcterms:created>
  <dcterms:modified xsi:type="dcterms:W3CDTF">2024-09-04T09:50:34Z</dcterms:modified>
</cp:coreProperties>
</file>