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707FE5-2BC3-4ABE-970E-04CC9B4E0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DE96AB-D6E9-49E3-9C77-517D08605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A8BCEB-8405-47CA-9AED-78FDC394E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D08C62-B6ED-45FF-B1AB-C0C76550C9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292BF5-7D4E-452B-B867-445F0C053D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ED683B-BDD5-4600-B330-DAB67A0441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81F6B9-86F8-4662-9A69-64811D3EDF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3B9DF5-C870-4D4C-B337-A1F232F87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CA9868-2AC9-4199-AD2C-2C8A0E1BB8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974E2B-9DFB-4470-AB85-1F64B68B01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A5A86B-3EA2-413A-AD44-94817BB74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101041013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护理感恩式服务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护理服务的重要性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感恩式服务的理念与实践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提高护理服务质量</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感恩式服务的实际案例分享</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它强调护理人员应以感恩的心态对待患者，用真诚、关爱和尊重的态度为患者提供优质的护理服务。</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护理感恩式服务是一种以感恩的心态为患者提供全方位护理服务的理念。</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通过培养护理人员的感恩心态，提高其对患者的关注和关爱，从而提高护理服务质量。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提高护理服务质量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感恩的心态有助于护理人员更好地理解患者需求，提供更加贴心、细致的护理服务，从而提高患者满意度。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增强患者满意度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以感恩的心态对待患者，能够增强护患之间的信任和理解，有助于建立和谐、融洽的护患关系。</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促进护患关系和谐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培养护理人员的感恩心态，有助于提高其职业素养和道德水平，增强其责任心和使命感。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提升护理人员职业素养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护理服务的重要性</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满足病人基本生理需求，如疼痛缓解、基本生活照顾等。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生理需求</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关注病人的心理状态，提供情感支持和心理疏导。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心理需求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建立良好的医患关系，提供必要的社会和家庭支持。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社会支持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病人需求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具备专业知识和技能，为病人提供科学、规范的护理服务。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专业护理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00" r="16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沟通协作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958" r="13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关爱与尊重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与医生、其他护理人员、患者家属保持良好沟通，协作完成护理计划。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关心病人，尊重病人隐私和自主权，维护病人权益。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护理人员的角色和责任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提高病人满意度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促进康复</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提升医疗质量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社会效益</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优质护理服务的重要性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提供优质护理服务能够提高病人对医疗机构的满意度，增强病人对医疗团队的信任。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优质的护理服务是医疗质量的重要组成部分，能够提升整个医疗团队的工作效率和医疗质量。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优质的护理服务有助于病人的身体康复，缩短住院时间，降低再入院率。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优质的护理服务对于改善医患关系、提升医疗机构的社会形象和声誉具有重要意义。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感恩式服务的理念与实践</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感恩式服务是一种以感恩的心态去对待和提供服务的理念，它强调对患者的尊重、关心和体贴，以及在护理工作中积极传递正能量。</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感恩式服务还要求护理人员不断提升自身的专业知识和技能，以满足患者在医疗护理中的各种需求。</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感恩式服务要求护理人员具备高度的责任心、同情心和同理心，能够站在患者的角度思考问题，提供更加人性化的服务。</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感恩式服务的定义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护理人员应始终保持对患者的高度关注和关心，积极倾听患者需求，了解患者的病情和心理状态。</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增强服务意识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提升沟通技巧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提供个性化服务</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关注患者感受</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良好的沟通是实践感恩式服务的关键，护理人员应掌握有效的沟通技巧，与患者建立良好的信任关系。</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根据患者的具体情况和需求，提供个性化的护理服务，包括病情观察、生活照顾、心理疏导等。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护理人员应关注患者的感受和体验，及时处理患者的不满和投诉，努力提升患者的满意度。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如何在护理工作中实践感恩式服务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https://d.book118.com/545101041013011123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2024-09-26T18:40:43.034</cp:lastPrinted>
  <dcterms:created xsi:type="dcterms:W3CDTF">2024-09-26T10:40:43Z</dcterms:created>
  <dcterms:modified xsi:type="dcterms:W3CDTF">2024-09-26T10:40:45Z</dcterms:modified>
</cp:coreProperties>
</file>