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63257-93BB-4B4C-B00B-3CC93E6F2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E425D-1AB9-4E46-9512-D8CB7E07A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2F9AC-3106-40DB-B2CB-91EF9443F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08B73-3B61-481A-A304-E18519C7C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17E2A-0889-4CDD-B930-70B90AC6A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5E8498-3A99-435B-8FDC-50BC4A6F2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937E3-FD70-40CA-A53A-550256F4D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DE5C8-5D3B-4F2D-8F39-1E3336830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1C387-615A-44C0-94E4-A4CC6FBDE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54F76-F95D-4D8A-B536-8B7B7881B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7F3BB-BF77-486F-8077-EC73588E1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022201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中考英语句子成分分析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presence components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Subject predict location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Object and completion recognition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Distinguishing between Attributive and Adverbial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Understanding Insertion and Placement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complex presence structures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presence components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Sentence components are the basic structural units that make up a sense, each serving a specific graphical function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They include the subject, predicate, object, attribute, advisory, and completion, which together reflect the complete meaning of a sentence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 and Function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subject is the door or focus of the action in a sense and is typically a noun or pronoon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predict expressions of the action or state of being and commonly includes a verb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346" b="1334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object receives the action expressed by the verb and can be a noun, pronoun, or phrase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57" b="485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Sentence Component Classification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Complexes complete the meaning of verbs or objectives and can be noun phrases, objective phrases, or infinitive phrases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Attributes provide additional information about nouns or pronouns and can be accepted, noun phrases, or positional phrases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Advantageous modify verbs, objections, or other advertisements and can be advertisements, preliminary phrases, or advisory clauses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1430" r="1430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3995" b="3995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23818" b="23818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Sentence Component Classification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Sentence components are interrelated and dependent on each other for means For example, the subject and predict must agree in number and person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Advantageous can modify the verb, the subject, or the whole sense, depending on their position and function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Complexes commonly follow the verbs or objectives they complete and provide additional information about the action or state expressed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relationship between the subject and the object determines the voice of the presence (active or passive)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Sentence Component Relations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Subject predict location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25" r="246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Common subjects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Personal proposals, proposals, proposals, and gerunds can all serve as subjects in a sense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Special subjects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 some cases, clauses or infinitive phrases can also function as subjects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Characteristics of subjects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Subjects typically determine the basic meaning and tone of a presence, and they often determine the verb form as well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Subject types and characteristics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375" r="6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Agreement with subjects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Predictes must agree with their subjects in number and person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Predict verbs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main verb in a sense that expresses an action or state of being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Tense changes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Verbs change their forms to indicate different tensions, such as present, past, and future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Predict form and tense changes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Principle of subject verb agreement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subject and verb must agree in number (singular or plural) and person (first, second, or third)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Common settlements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Familiarize yourself with common subject verb settlements to improve your understanding of presence structure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Examples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"He sings beautifully," "They are playing football," "I am studying for the exam."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Principles and examples of subject verb settlement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Object and completion recognition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Direct Object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Representatives of the person or thing that received the action described by the verb It answers the question "who?" or "what?" after an action verb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Direct Object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Identify the recipient or benefit of the action It stylishly follows certain verbs and precedes the direct object, answering the question "to whom?" or "for whom?"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Object of a Position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Complete the meaning of a position by specifying its relationship to the subject or verb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Object Types and Functions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https://d.book118.com/545102220123011111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2024-09-17T03:11:02.760</cp:lastPrinted>
  <dcterms:created xsi:type="dcterms:W3CDTF">2024-09-16T19:11:02Z</dcterms:created>
  <dcterms:modified xsi:type="dcterms:W3CDTF">2024-09-16T19:11:04Z</dcterms:modified>
</cp:coreProperties>
</file>