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B03C0-C394-4345-A3E0-BAFB77BA8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4A97E-5A53-40AC-865B-ED93B8A72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1C9FF-B8A1-4A3C-B2CD-06C605409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B3C69-087E-4694-A2FC-7E1BB53F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1B5333-A4DB-484D-B425-5100371B1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5BFB6-F863-45EA-BB50-6051A2259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5FD9A-164A-42DB-800B-8E38C43E9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C6870-BB2A-4068-BD4A-C335EF91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8EDFD-3330-4EFA-BB61-FAB9EC84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25EEB-5D5B-4B1B-928B-2EBD5C110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021C3-12B9-48EB-B9C3-1BD07CC22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0431132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《二单元财务表现》ppt课件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二单元概况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二单元财务数据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二单元财务分析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二单元财务预测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二单元财务建议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二单元概况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成立时间：成立于XXXX年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员工人数：拥有员工XXX人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总部地点：位于XX市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业务领域：涵盖了财务管理、投资咨询等多个领域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二单元简介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提供财务规划、报表编制、税务咨询等服务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提供风险评估、风险控制等方面的服务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投资咨询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提供股票、基金、债券等投资产品的咨询服务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其他业务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根据客户需求，提供其他相关领域的服务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二单元业务范围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二单元财务数据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二单元的收入来源及构成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产品销售收入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二单元通过销售产品获得的收入，包括产品种类、销售数量和单价等信息。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服务收入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二单元提供服务所获得的收入，如咨询、培训等业务。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其他收入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其他来源的收入，如投资收益、租金收入等。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二单元的支出项目及金额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与产品或服务直接相关的成本，如原材料、人工等。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与产品或服务间接相关的成本，如管理费用、销售费用等。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税费支出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依法缴纳的税金及附加费用。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利润变化趋势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通过对比不同时期的利润数据，分析二单元的盈利状况变化趋势。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反映二单元的盈利水平，计算公式为净利润/销售收入。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毛利率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反映二单元的盈利能力，计算公式为（销售收入-直接成本）/销售收入。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二单元的盈利状况及变化趋势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扣除税费、成本后的净收入。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二单元财务分析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了解二单元的收入来源及占比情况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通过分析二单元的收入结构，了解其主要收入来源，如产品销售、服务收费等，以及各收入来源的占比情况，有助于评估二单元的盈利能力和市场竞争力。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收入结构分析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https://d.book118.com/545104311324011100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2024-09-08T22:43:22.052</cp:lastPrinted>
  <dcterms:created xsi:type="dcterms:W3CDTF">2024-09-08T14:43:22Z</dcterms:created>
  <dcterms:modified xsi:type="dcterms:W3CDTF">2024-09-08T14:43:23Z</dcterms:modified>
</cp:coreProperties>
</file>