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71BC6-8212-4260-9988-DA7CF4860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DEFDB-4896-4575-A05D-E50687F04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C4D0C-AF0E-4451-881E-B01EA37E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503A1-F786-48D6-9037-2D628E060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DAEFC-7946-4AC8-B112-0EE25D9F9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1F2F1E-B759-42F2-A56C-818925BA6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29FA51-92F5-40EA-8E63-6EF10F56D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7D13D-820C-4EB5-996B-7B0EDF355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3CECC-C14E-4D86-9F71-D923C7FEA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61CEE-3152-4543-8EEB-0DFD9579E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5FB51-E25D-42EF-BF75-29244B87B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100321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网络管理之IPMAC地址工具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IP与MAC地址基本概念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查看与配置IP和MAC地址方法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IP与MAC地址绑定技术及应用场景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ARP协议原理及其在IPMAC管理中的作用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DHCP协议原理及其在IPMAC管理中的应用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IP与MAC地址基本概念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IP地址（Internet Protocol Address）是指互联网协议地址，是IP协议提供的一种统一的地址格式。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它为互联网上的每一个网络和每一台主机分配一个逻辑地址，以此来屏蔽物理地址的差异，实现不同网络之间的通信。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MAC地址定义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MAC地址（Media Access Control Address）也称为物理地址或硬件地址，是网络设备制造商在设备出厂时烧录在网卡（Network lnterface Card）的EPROM中的。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MAC地址用于在网络中唯一标示一个网卡，一台设备若有一或多个网卡，则每个网卡都需要并会有一个唯一的MAC地址。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MAC地址定义及作用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在网络通信中，IP地址和MAC地址分别工作在网络层和数据链路层，两者分工明确，协同工作。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层级关系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当网络中的一台主机要与另一台主机通信时，它首先需要通过ARP协议（Address Resolution Protocol）将目标主机的IP地址解析成MAC地址，然后才能进行数据包的发送和接收。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地址解析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IP与MAC地址关系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常见问题解答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如何查看本机IP和MAC地址？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在Windows系统中，可以通过命令提示符（CMD）输入`ipconfig/all`命令来查看本机的IP和MAC地址信息。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在Linux系统中，可以通过终端输入`ifconfig`或`ip addr`命令来查看本机的IP和MAC地址信息。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常见问题解答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AutoShape 25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TextBox 27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TextBox 31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IP地址和MAC地址可以修改吗？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IP地址是可以修改的，用户可以通过网络设置或相关命令来更改本机的IP地址。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MAC地址通常是不可修改的，因为它是网络设备出厂时固化的硬件信息。但在某些特殊情况下，如虚拟机或特定网络设备中，可以通过特定方法修改MAC地址。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Freeform 40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查看与配置IP和MAC地址方法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使用ipconfig命令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在命令提示符下输入“ipconfig /all”命令，可以查看本机的IP地址、子网掩码、默认网关等网络配置信息。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使用网络连接属性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在“控制面板”中打开“网络连接”，右键单击要查看的网络连接，选择“属性”，在弹出的窗口中选择“Internet协议（TCP/IP）”，点击“属性”按钮，即可查看和配置IP地址和子网掩码等信息。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Windows系统下查看方法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94" r="2409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使用ifconfig命令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在终端中输入“ifconfig”命令，可以查看本机的IP地址、子网掩码、MAC地址等网络配置信息。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使用ip命令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在终端中输入“ip addr”或“ip address”命令，也可以查看本机的IP地址、子网掩码、MAC地址等信息。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Linux/Unix系统下查看方法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登录设备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通过控制台线或Telnet/SSH等方式登录到路由器或交换机上。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配置接口IP地址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在全局配置模式下，输入接口配置模式命令进入接口配置模式，然后为接口配置IP地址和子网掩码等信息。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进入配置模式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在命令行界面下输入特权模式密码，进入特权模式，然后输入全局配置模式命令进入全局配置模式。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保存配置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配置完成后，输入保存配置命令将配置保存到设备中。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路由器/交换机上配置方法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如何查看本机的MAC地址？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在Windows系统下，可以使用ipconfig /all命令查看MAC地址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如何判断IP地址是否冲突？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可以通过ping命令测试IP地址是否冲突。如果ping命令返回的结果显示该IP地址已经被占用，则说明存在IP地址冲突。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如何解决IP地址冲突？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可以尝试手动更改本机的IP地址，或者通过DHCP服务器自动获取可用的IP地址来解决IP地址冲突问题。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IP与MAC地址绑定技术及应用场景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静态绑定技术原理及实现方式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静态绑定原理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通过手动配置网络设备或主机上的ARP表项，将特定的IP地址与MAC地址进行绑定，确保数据包的正确转发。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实现方式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在网络设备（如交换机、路由器）或主机上配置静态ARP表项，指定IP地址与MAC地址的对应关系。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利用DHCP等协议在分配IP地址时同时记录IP与MAC地址的对应关系，实现动态绑定。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实现方式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配置DHCP服务器，在分配IP地址时将客户端的MAC地址与分配的IP地址进行关联记录。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动态绑定原理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动态绑定技术原理及实现方式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https://d.book118.com/545110032100011110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2024-09-15T09:53:47.107</cp:lastPrinted>
  <dcterms:created xsi:type="dcterms:W3CDTF">2024-09-15T01:53:47Z</dcterms:created>
  <dcterms:modified xsi:type="dcterms:W3CDTF">2024-09-15T01:53:49Z</dcterms:modified>
</cp:coreProperties>
</file>