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D7368D-91D4-4FB8-B59F-A9F0756B2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9261A-CAE3-4CD7-B02F-EA93C069D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3E86F9-B286-496A-ADCD-452670D9E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34869F-694F-4FFB-92EC-051ECD4D6D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423B26-6078-4CD2-ACBB-1498935372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32FEBC-1728-47B6-8D46-45CE7D64B0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86114D-A20C-46EB-84B9-36C8B49769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FB1E21-1882-4AFF-9143-FE671282DF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41CCC9-E3A3-4C72-89AF-727A730DF3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2CB3C2-6303-4063-B167-C2599A3D9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90ABD-1D26-4E17-A813-16D85F203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11022111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酒精肝硬化患者的护理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酒精肝硬化的基础知识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酒精肝硬化患者的日常护理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酒精肝硬化患者的特殊护理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酒精肝硬化患者的健康教育</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酒精肝硬化患者的社区与家庭支持</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酒精肝硬化的基础知识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02" r="1820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0528" r="2052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酒精肝硬化是由于长期大量饮酒导致肝脏结构和功能发生不可逆改变的疾病。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主要原因是长期大量饮酒，导致肝细胞坏死和纤维组织增生，最终形成肝硬化。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定义与成因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172" b="151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早期可无明显症状，随着病情发展，可能出现乏力、食欲不振、黄疸、腹胀等症状。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触诊可发现肝脏肿大或缩小，质地变硬，表面不光滑。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体征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症状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通过肝功能检查、B超、CT等检查手段进行诊断。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评估患者的病情严重程度、并发症情况以及生活质量，为制定护理计划提供依据。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821" r="1682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酒精肝硬化患者的日常护理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合理饮食对于酒精肝硬化患者至关重要，有助于改善肝功能、减轻症状和预防并发症。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提供高蛋白、低脂肪、富含维生素的食物，如鱼、瘦肉、新鲜蔬菜和水果。避免食用粗糙、坚硬、辛辣或有刺激性的食物，以免损伤胃黏膜或加重门脉高压症状。控制钠盐和水的摄入量，以减轻腹水和水肿。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酒精肝硬化患者常常面临心理压力和情绪困扰，良好的心理护理有助于提高患者的治疗依从性和生活质量。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与患者建立信任关系，倾听他们的感受和需求，给予关心和支持。向患者及其家属提供疾病知识和治疗信息，帮助他们正确认识病情，减少焦虑和恐惧。鼓励患者保持乐观心态，积极参与康复活动。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生活护理涉及到患者的起居、休息和锻炼等方面，有助于改善患者的身体状况和预防并发症。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指导患者保持良好的作息规律，保证充足的睡眠和休息时间。根据患者的身体状况和医生建议，鼓励适当参加体育锻炼，如散步、太极拳等，以增强体质。注意保暖，预防感冒和其他感染。保持大便通畅，避免用力排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酒精肝硬化患者的特殊护理</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https://d.book118.com/545110221113011103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2024-09-12T15:23:05.918</cp:lastPrinted>
  <dcterms:created xsi:type="dcterms:W3CDTF">2024-09-12T07:23:05Z</dcterms:created>
  <dcterms:modified xsi:type="dcterms:W3CDTF">2024-09-12T07:23:07Z</dcterms:modified>
</cp:coreProperties>
</file>