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14BC3-534F-4A82-A249-2F3329191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89CA3-A06B-4FE9-A245-9298B5F08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B87DE-B3C3-4F1A-AE3A-D90723201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EAAFA-E7DC-4BC0-B942-0D0CD1695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EDE9B-C698-40CE-AE3A-A8A43E4E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FEAD5-AF3F-4166-8534-DBBD2207F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41DF83-2145-4878-AEA4-67F66F411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7C3EC-9466-4C0B-B68E-A2F285EE9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7737C-317D-4AF4-B821-A18C4C95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BC88D-AD9C-4C59-83B2-8687AD8D3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921A9-CEEF-4D77-8599-D8E1F1ED7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1100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时尚行业招商策略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合作伙伴筛选与评估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招商团队组建与培训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后续服务与支持体系建立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品牌化、个性化趋势明显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消费者对品牌的认知度和忠诚度不断提高，同时更加追求个性化和独特性。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线上线下融合加速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随着电商和社交媒体的快速发展，时尚品牌纷纷加速线上线下融合，打造全渠道营销和购物体验。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市场规模持续扩大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随着全球化和消费升级，时尚产业市场规模不断扩大，涵盖服装、鞋履、配饰、家居用品等多个领域。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时尚产业发展现状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458" r="24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社交媒体影响购物决策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消费者在社交媒体上获取时尚资讯、分享穿搭和购物心得，社交媒体对购物决策的影响越来越大。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年轻化、多元化消费群体崛起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90后、00后等年轻消费群体逐渐成为时尚消费主力军，他们注重品质、设计和个性化。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环保、可持续性意识增强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越来越多消费者关注环保和可持续性，愿意为符合其价值观的品牌和产品买单。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消费者需求及行为变化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国际品牌占据主导地位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国际大牌在品牌影响力、设计能力和市场份额等方面占据优势，但也需要应对市场变化和新兴品牌的挑战。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本土品牌崭露头角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一些本土品牌凭借对本土市场的深入了解、独特的设计风格和营销策略，逐渐在市场中崭露头角。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新兴市场潜力巨大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随着全球化和经济发展，新兴市场如亚洲、非洲等地的时尚消费需求不断增长，为品牌提供了巨大的市场潜力。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通过招商引入优质品牌或项目，提升企业在市场中的竞争力，扩大市场份额。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完善产业链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寻找与现有业务相辅相成的合作伙伴，共同打造完整的产业链，提升整体运营效率。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创新与升级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引入具有创新性和前瞻性的品牌或项目，推动企业不断进行产品升级和服务创新。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明确招商目标及战略规划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根据时尚行业的市场特点，将目标市场细分为不同的消费群体，如年轻人、中高端消费者等。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受众群体分析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深入了解目标受众的消费习惯、需求和偏好，以便更精准地制定招商策略。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关注时尚行业的市场趋势和流行元素，预测未来市场的发展方向，为招商策略的制定提供数据支持。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确定目标市场和受众群体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通过打造独特的品牌形象和口碑，与竞争对手形成差异化，吸引更多优质合作伙伴。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不断推陈出新，引领时尚潮流，满足消费者的个性化需求，提升产品竞争力。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提供优质的售前、售中和售后服务，增强客户黏性，提升客户满意度和忠诚度。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制定差异化竞争优势和特色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与主流电商平台建立合作关系，利用平台流量和资源优势，提升品牌曝光度和销售量。通过精准营销、数据分析等手段，提高转化率和客户满意度。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在社交媒体平台上建立品牌形象，发布时尚资讯、新品发布等内容，吸引潜在客户的关注。同时，通过社交媒体广告、KOL合作等方式，扩大品牌影响力和知名度。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000" r="3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线上渠道拓展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参加展会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积极参加国内外知名时尚展会，展示品牌形象和产品特色，与潜在客户和合作伙伴建立联系。通过展会现场交流、商务洽谈等方式，拓展业务合作机会。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定期举办品牌发布会、时尚秀等活动，提升品牌影响力和美誉度。邀请行业专家、意见领袖等参与活动，增加品牌曝光度和话题性。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拜访客户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主动拜访潜在客户和合作伙伴，深入了解客户需求和市场动态。通过面对面的沟通和交流，建立信任和合作关系，为后续的招商工作打下基础。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线下渠道拓展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渠道整合与优化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对线上和线下渠道进行整合，实现资源共享和优势互补。通过多渠道协同作战，提高品牌曝光度和市场覆盖率。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运用大数据和人工智能技术，对招商数据进行深度分析和挖掘。通过数据洞察市场趋势和客户需求，为招商决策提供有力支持。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成本优化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在保证招商效果的前提下，合理控制招商成本。通过精细化管理和资源优化配置，降低渠道拓展和维护成本，提高投资回报率。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渠道整合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https://d.book118.com/545111004321011042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2024-09-04T08:07:34.280</cp:lastPrinted>
  <dcterms:created xsi:type="dcterms:W3CDTF">2024-09-04T00:07:34Z</dcterms:created>
  <dcterms:modified xsi:type="dcterms:W3CDTF">2024-09-04T00:07:36Z</dcterms:modified>
</cp:coreProperties>
</file>