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C02DC-755C-4095-AA6A-AAC339E2D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EB426-1642-4200-B61B-17EEFEB6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EEF46-570E-4245-AD2A-6EE15B580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DD472-0A10-4DC0-B017-6648DFABA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F3B13-7860-4036-B6A1-9612F63BF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7F1512-074F-410C-BB7F-BADFEA516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1A2F42-4BF7-40CA-BC90-B01A59C58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1F68D-58FC-4C00-97BE-B879A4417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F839F-F5B2-440A-9037-6CDC36C09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AB8AD-74FA-4AEE-827D-1AE296FE3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78419-EC24-4904-8417-72A795C4C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13344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战略联盟和合作模式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战略联盟概述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战略联盟与合作关系构建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战略联盟中的风险管理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战略联盟中的资源整合与共享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战略联盟中的创新与发展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战略联盟概述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17" r="2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战略联盟是两个或两个以上的企业或组织之间，为了实现共同的战略目标而形成的一种长期合作和共生的关系。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战略联盟的概念起源于20世纪80年代，随着经济全球化和市场竞争的加剧，越来越多的企业开始寻求与其他企业建立战略联盟，以共同应对市场挑战和实现资源共享。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通过与其他企业建立战略联盟，企业可以共同开发新产品、新技术和新市场，从而提升自身的竞争力。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战略联盟可以促进企业之间的资源共享，包括技术、人才、品牌、渠道等方面的资源，从而提高资源利用效率。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实现资源共享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通过建立战略联盟，企业可以共同承担研发、生产和市场等风险，从而降低自身经营的风险。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战略联盟的重要性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同行业或相似行业的企业之间建立的联盟，旨在共同开发新产品、新技术和新市场。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横向联盟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处于不同产业链环节的企业之间建立的联盟，旨在实现产业链的整合和资源的优化配置。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纵向联盟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不同行业、不同产业链环节的企业之间建立的联盟，旨在实现多元化经营和资源共享。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混合联盟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战略联盟的类型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企业间联合进行技术研发，共同投入资金、技术和人才，降低研发成本，加快研发进度。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同行业或相似行业的企业间，在技术研发、市场拓展、品牌建设等方面进行平行合作，共同提升竞争力。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资源互补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不同企业间各自拥有独特的资源优势，通过合作实现资源共享和互补，达到双赢的效果。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横向合作模式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产业链合作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企业间在产业链上下游环节进行合作，形成紧密的供应链合作关系，提高整体运营效率。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品牌与渠道合作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品牌企业与渠道商合作，共同开拓市场、提升品牌影响力，实现销售增长。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投资与合作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企业通过投资或并购等方式，与上下游企业形成紧密的合作关系，实现产业链的整合和优化。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纵向合作模式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不同行业的企业间进行合作，通过跨界创新、资源共享等方式，开拓新的市场和商业模式。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跨行业合作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企业、高校和科研机构之间进行合作，共同进行技术研发和人才培养，推动科技成果转化。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国内企业与国外企业或机构进行合作，共同开拓国际市场、引进先进技术和管理经验。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混合合作模式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战略联盟与合作关系构建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评估潜在合作伙伴的资源和能力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在选择合作伙伴时，应对其资源、技术、市场、品牌等方面进行全面评估，确保合作伙伴具备实现共同目标所需的实力。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分析合作伙伴的战略契合度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合作伙伴之间在战略方向、市场定位、发展目标等方面应具有较高的契合度，以便形成互补优势，实现共赢。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考虑合作伙伴的文化兼容性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企业文化对于合作关系的稳定性和长期发展至关重要，因此应选择具有相似或兼容企业文化的合作伙伴。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寻找合适的合作伙伴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强化信任基础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通过履行承诺、展示诚意和实力等方式，逐步建立合作双方的信任关系，为深入合作奠定基础。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设立有效的沟通渠道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设立专门的沟通渠道，如定期会议、工作小组等，以便合作双方能够及时沟通、解决问题。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建立透明的信息交流机制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合作双方应建立定期的信息交流机制，确保信息的及时、准确传递，减少误解和猜疑。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https://d.book118.com/545113344201011102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2024-09-11T11:50:49.349</cp:lastPrinted>
  <dcterms:created xsi:type="dcterms:W3CDTF">2024-09-11T03:50:49Z</dcterms:created>
  <dcterms:modified xsi:type="dcterms:W3CDTF">2024-09-11T03:50:51Z</dcterms:modified>
</cp:coreProperties>
</file>