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F007A-1BD8-472F-B90C-174D092F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5F466-5FA4-4C4C-B98A-D29238F6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DED35-0BF4-4CF0-B995-EDE56A8C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D1523-CC36-417A-9800-DE8E2EF4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EEE56-16CF-46A7-8ABF-79911949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C499A-04B1-4B7F-B60D-CDE94D7A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DACA9-B20E-47EE-9F06-B0AD2D0E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1E977-BD5C-4C40-9DAD-1D60CFB8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15720-0568-4CF8-8F47-61CE6F359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C99CB-07B6-437E-9747-A2AE02883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D652-EBF5-46A8-86CF-8707C21C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14024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2023年酒店客房经理年度工作总结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56" r="5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7" r="29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确保每日清洁所有客房，保持高标准的卫生状况。定期检查清洁效果，确保无死角，无污渍。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客房清洁质量保证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制定并实施客房维护计划，包括定期更换床单、毛巾和洗漱用品，检查设施设备是否正常，及时维修损坏的设施。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客房清洁和维护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组织定期的客房部员工培训，提高服务质量和效率。培训内容包括客房清洁标准、服务态度和应对突发状况的能力。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定期对员工的工作表现进行评估，提供建设性的反馈和指导，激励员工提升工作水平。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工作评估和反馈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定期进行客户满意度调查，收集反馈，针对问题制定改进措施。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主动与客人沟通交流，了解他们的需求和意见，提供个性化的服务，增强客户忠诚度。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建立良好客户关系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预算制定和执行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根据酒店的经营目标和市场状况，制定合理的客房部预算，并监控实际支出，确保不超预算。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通过合理的采购计划、能源节约措施以及有效的人力资源配置，降低成本，提高盈利能力。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预算和成本控制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详细描述：通过实施严格的清洁标准和定期培训，客房的清洁度得到了显著提升，客户满意度较去年提高了XX%。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客房清洁度和客户满意度提升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总结词：高效协作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详细描述：本年度成功组织了多场员工培训和团队建设活动，提高了员工的专业技能和团队协作能力，为酒店的顺畅运营提供了有力保障。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员工培训和团队建设成果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总结词：成本优化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详细描述：通过精细的预算规划和有效的成本控制措施，成功实现了成本节约，为酒店增加了利润空间。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预算控制和成本节约成果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客户反馈和忠诚度提升成果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客户忠诚度增强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通过积极收集和处理客户反馈，针对性地改进服务，客户忠诚度明显提升，回头客比例增加了XX%。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https://d.book118.com/545114024200011121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2024-09-24T13:59:15.996</cp:lastPrinted>
  <dcterms:created xsi:type="dcterms:W3CDTF">2024-09-24T05:59:16Z</dcterms:created>
  <dcterms:modified xsi:type="dcterms:W3CDTF">2024-09-24T05:59:18Z</dcterms:modified>
</cp:coreProperties>
</file>