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31C81-E6C8-4984-BFD8-C811045C6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787BA-00FB-4989-910A-56E148D8C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5EC8E-0B66-43A8-80B4-08480B79E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AB655A-7C60-4DFF-A6F8-FF19C1F76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E27C59-CED7-489C-8E42-801BFCCBA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704EB2-3052-422C-9CC8-52BCEC586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7F1B76-352E-43F8-AC6A-29706C8EC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C05E54-DD50-4412-96AA-351A05AFF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878C0A-4E93-4797-934A-48CF919B6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36AD5-E2A2-4943-A5CC-36F261BC1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76237-97A7-4F6C-9CFE-013787419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11412331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妇产科护理学教学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妇产科护理的临床实践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妇产科护理教育与实践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妇产科护理的未来发展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妇产科护理学是一门专门研究女性生殖系统健康、妊娠期护理、分娩期护理以及产后护理的学科。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妇产科护理学具有专业性、实践性、人文关怀性等特点，要求护理人员具备丰富的专业知识、技能和良好的沟通能力。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妇产科护理关注女性生殖系统的健康问题，通过预防、诊断和治疗措施，有助于提高女性健康水平。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促进女性健康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保障母婴安全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提高生育质量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妇产科护理在妊娠期、分娩期和产后阶段提供专业的护理服务，有助于保障母婴安全和健康。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通过科学的妇产科护理，可以提高生育质量，降低分娩风险，促进母婴和谐。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404" b="540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历史回顾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妇产科护理学的发展经历了漫长的历史过程，从最初的助产士到现代的专业化护理，逐渐形成了完善的学科体系。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随着医学科技的进步和社会需求的变化，妇产科护理学将朝着更加专业化、人性化、科技化的方向发展。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未来展望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未来妇产科护理学将更加注重预防保健、健康促进和疾病管理，同时将进一步探索个性化护理和跨学科合作的新模式。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妇产科护理的基本知识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女性生殖系统包括内、外生殖器官和相关组织，具有生殖和内分泌功能。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女性生殖系统概述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子宫是胎儿的孕育场所，卵巢负责产生卵子并分泌性激素，输卵管则输送卵子。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子宫、卵巢和输卵管的功能与结构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阴道是性交器官和月经血排出的通道，乳腺负责分泌乳汁。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阴道和乳腺的结构与功能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女性生殖系统解剖与生理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胎儿发育阶段与特点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胎儿在母体内的发育过程分为三个阶段，每个阶段有其特定的生长特点。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孕期母体的生理变化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随着胎儿的发育，母体在激素、循环、呼吸、消化等方面会发生一系列生理变化。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受孕过程与早期胚胎发育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受精卵植入子宫内膜后形成胚胎，经历卵裂期、桑葚胚、囊胚等阶段。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孕期生理及胎儿发育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妇科炎症包括阴道炎、宫颈炎等，预防措施包括保持个人卫生、避免不洁性行为等。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妇科炎症的预防与护理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乳腺疾病包括乳腺增生、乳腺癌等，定期进行乳腺检查和遵循健康生活方式是预防的关键。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乳腺疾病的预防与护理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产科并发症包括妊娠期高血压、糖尿病等，通过定期产检和遵循医生指导可有效预防。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产科并发症的预防与护理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妇产科常见疾病的预防与护理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胎心监测与产程观察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使用相关仪器监测胎儿心率，观察产程进展，确保母婴安全。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会阴清洁与护理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保持会阴部清洁，预防感染，促进舒适。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乳房护理与哺乳指导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指导产妇正确哺乳，解决哺乳过程中遇到的问题。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妇产科常用护理技术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妇产科护理的临床实践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https://d.book118.com/545114123312011100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2024-09-08T21:09:29.482</cp:lastPrinted>
  <dcterms:created xsi:type="dcterms:W3CDTF">2024-09-08T13:09:29Z</dcterms:created>
  <dcterms:modified xsi:type="dcterms:W3CDTF">2024-09-08T13:09:31Z</dcterms:modified>
</cp:coreProperties>
</file>