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F7862-6254-4236-A12D-C52D8E308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27EAA-0F27-4A01-8B76-CAB399881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89912-A4FD-47C4-A36A-A144F20D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27CBC-05EF-4BDA-8351-73771DB6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5744A-25EF-4AD8-ADEA-5C7B5A8C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F356C-2C75-4EF4-98E9-BBCD58CB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A59E5-CD49-48B9-9260-0D84114E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898CC-77B5-499E-A96B-AA88CBFB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57615-AD61-4A92-A78E-3C183CE64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D6D09-C6A5-43B3-87AE-89D9D0CF1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0BE7A-95C5-40FC-97DF-E74BC4A20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21124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项目建设人员能力评估与培训计划制定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项目建设人员能力评估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通过对项目建设人员的能力进行评估和培训，提高其专业技能和综合素质，为项目的顺利实施提供有力保障。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随着项目建设的不断推进和市场需求的不断变化，对项目建设人员的能力要求也在不断提高，需要制定相应的评估和培训计划以适应这种变化。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适应项目需求变化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提升项目建设人员能力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保证项目质量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通过对项目建设人员的能力进行评估，可以及时发现其存在的不足之处，并通过培训加以改进，从而确保项目的建设质量。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通过培训可以提升项目建设人员的工作技能和知识水平，使其更加熟悉项目流程和工作要求，从而提高工作效率。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评估和培训不仅可以帮助项目建设人员更好地完成当前工作，还可以为其未来的职业发展打下基础，提升个人竞争力。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项目建设人员能力评估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学习与创新能力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评估标准与指标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根据项目需求，评估人员在相关领域的知识和技能水平，如技术熟练度、专业认证等。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考察人员在项目团队中的沟通、协调和合作能力，以及应对变化和解决问题的能力。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评估人员以往参与项目的经验、成果以及对项目流程、规范的熟悉程度。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评价人员学习新知识、掌握新技能的能力，以及在项目中提出创新性解决方案的能力。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通过面对面的交流，深入了解人员的专业技能、项目经验和团队协作能力。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针对项目所需的专业知识和技能，设计笔试题目，对人员进行考核。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让人员在模拟的项目环境中进行实际操作，以检验其技能水平和应对能力。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将面试、笔试和实际操作测试的结果进行综合分析，得出人员的整体能力评估。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笔试考核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实际操作测试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人员能力分布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能力短板识别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培训需求确定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培训效果预测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根据评估结果，分析项目建设人员在不同能力等级上的分布情况。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根据能力短板和项目需求，确定人员所需的培训内容和目标。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找出人员在专业技能、团队协作等方面的不足之处，为后续培训提供针对性建议。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结合以往培训经验和人员实际情况，预测经过培训后人员能力的提升程度。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培训需求分析与计划制定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303" b="1030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通过评估测试、面试、问卷调查等方式，了解人员在实际工作中的技能水平、知识储备和工作经验。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分析项目建设人员的现有能力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根据项目需求、行业标准和最佳实践，明确项目建设人员需要具备的能力，如技术能力、沟通能力、团队协作能力等。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确定项目所需能力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对比现有能力和项目所需能力，找出人员存在的能力差距，确定需要提升的能力点。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找出能力差距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根据能力差距，制定相应的培训目标，明确培训后人员应达到的能力水平。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制定培训时间表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针对需要提升的能力点，设计相应的培训课程，包括课程内容、教学方式、学习时间等。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根据项目进度和人员工作安排，制定合理的培训时间表，确保培训计划的顺利实施。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根据培训课程的需要，选择合适的培训师或专家，确保培训内容的专业性和实用性。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准备必要的培训材料，如教材、讲义、案例等，以便人员更好地理解和掌握培训内容。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培训材料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提供适当的培训场地和设施，如教室、投影仪、音响设备等，确保培训活动的顺利进行。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https://d.book118.com/545121124141011101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2024-09-09T21:44:55.424</cp:lastPrinted>
  <dcterms:created xsi:type="dcterms:W3CDTF">2024-09-09T13:44:55Z</dcterms:created>
  <dcterms:modified xsi:type="dcterms:W3CDTF">2024-09-09T13:44:57Z</dcterms:modified>
</cp:coreProperties>
</file>