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46149-6F21-4CC6-92A9-0BF9251F3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3713C-2742-40CD-8435-ED0212E42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6703E-F07D-4A75-81EE-771446D82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70DF2-A1CF-45D2-94AE-F98BA117D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5CAD13-C769-4484-A7A5-11A9812E1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DE55C-EE91-4EAB-A3F3-E3CEF6B1A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BEC796-FBED-4BC8-87C4-0F0822F58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2287E-3EBA-4C66-B7FA-E2255BF80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570F2-A358-4779-BA02-C6A40B38D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C5E23-4ACB-4EE0-B8AC-6F47C7F62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D695D-3D39-4FB7-BD3B-DAB528D54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212341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医疗卫生相关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医疗卫生服务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医疗卫生政策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医疗卫生是指通过预防、治疗和康复等手段，保障人类健康、提高生活质量的社会公益事业。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医疗卫生涵盖了医疗、预防、保健、康复等多个领域，旨在提供全面的健康服务。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医疗卫生服务包括医院、诊所、社区卫生服务中心、药店等机构提供的各种服务，以及各级政府卫生部门的管理和监督。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9" b="534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247" b="1024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20" b="182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833" b="9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499" b="449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医疗卫生是保障人民健康的重要手段，通过预防和治疗疾病，降低疾病发生率，提高治愈率，延长寿命。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优质的医疗卫生服务能够提高人们的生活质量，减轻疾病带来的痛苦和负担，使人们更好地享受生活。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健康的公民能够为社会创造更多的价值，降低社会负担，促进社会稳定和发展。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在古代，医疗卫生主要依靠传统医学和民间疗法，医疗设施和服务较为简陋。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古代医疗卫生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随着工业革命和科技进步，医疗卫生体系逐渐完善，医学研究和技术不断进步，医院、诊所等医疗机构逐渐普及。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近代医疗卫生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3" b="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833" r="7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现代医疗卫生更加注重预防、保健和康复，强调全民覆盖和公平可及，医疗卫生体系不断完善和发展。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现代医疗卫生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医疗卫生体系的发展历程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医疗卫生服务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综合医院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专科医院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社区医疗机构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紧急医疗服务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提供全面的医疗服务，包括内科、外科、妇产科、儿科等。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提供特定领域的医疗服务，如眼科医院、口腔医院、肿瘤医院等。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提供紧急救援和急救服务，如急救中心、救护车服务等。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提供基础医疗服务，如社区卫生服务中心、诊所等。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卫生监督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突发公共卫生事件应对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公共卫生服务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监测和防控传染病，提供相关预防措施和建议。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提供疫苗接种、健康教育、健康检查等服务。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应对和处置突发公共卫生事件，保障公众健康和安全。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对食品、环境、职业卫生等进行监督和检查，保障公众健康。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言语治疗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康复服务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包括理疗、按摩、运动疗法等，帮助患者恢复肌肉功能和运动能力。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通过日常生活活动训练、手工艺治疗等方式，提高患者的生活自理能力。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针对言语障碍患者进行语言训练和治疗，提高其语言表达能力。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针对患者的心理问题进行心理咨询和治疗，帮助其调整心态和情绪。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康复中心护理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养老院护理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临终关怀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长期护理服务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为长期患病或年老体弱者提供家庭护理服务，如家庭病床、居家护理等。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为长期患病或年老体弱者提供家庭护理服务，如家庭病床、居家护理等。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为长期患病或年老体弱者提供家庭护理服务，如家庭病床、居家护理等。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为长期患病或年老体弱者提供家庭护理服务，如家庭病床、居家护理等。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医疗卫生政策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https://d.book118.com/545121234123011102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2024-09-11T07:05:46.552</cp:lastPrinted>
  <dcterms:created xsi:type="dcterms:W3CDTF">2024-09-10T23:05:46Z</dcterms:created>
  <dcterms:modified xsi:type="dcterms:W3CDTF">2024-09-10T23:05:48Z</dcterms:modified>
</cp:coreProperties>
</file>