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5ADAA-DFE8-401B-BE7A-4A35EF02D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C8FCA-19FF-4D2F-BE3E-8B3E0CBC6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5FFC3-0107-43D3-9649-AE487B828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DF37D-9FD6-4A3A-ADFF-E9BB7CDEB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9996CB-9B80-458B-85ED-4C7323156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3A94CF-5F17-443E-BED1-601202427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1F91EE-97D7-4757-B2A4-C663FF5E8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E9071-C8A2-4C82-AF5A-377BAE1B3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FF395-AF6C-4E59-AC28-99E5570A8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FDE5D-E7BE-43FE-8B19-775231742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549A9-A574-46F8-8F52-B0A90887D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黑暗里有星球&#10;&#10;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8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黑暗里有星球&#10;&#10;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8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22331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薪酬制度设计与公平感知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.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8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薪酬制度设计的重要性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薪酬制度设计的原则与要素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9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薪酬制度设计的方法与技巧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1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公平感知对薪酬制度的影响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3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薪酬制度设计与公平感知的实证研究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5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6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未来研究方向与展望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2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薪酬制度设计的重要性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薪酬制度对员工激励的影响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薪酬制度是员工激励的重要手段，可以激发员工的工作积极性和创造力。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合理的薪酬制度可以提高员工的满意度和忠诚度，降低员工的离职率。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薪酬制度可以促进员工的团队合作和沟通，提高团队的凝聚力和效率。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薪酬制度可以引导员工的行为和价值观，促进企业的文化和价值观的传承和发展。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薪酬制度对组织绩效的作用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激励员工：合理的薪酬制度能够激发员工的工作积极性和创造力，提高工作效率和质量。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留住人才：良好的薪酬制度有助于吸引和留住优秀人才，降低员工流失率，保持组织的核心竞争力。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提高员工满意度：合理的薪酬制度能够提高员工的满意度和忠诚度，增强组织的凝聚力和向心力。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促进组织发展：合理的薪酬制度能够促进组织的发展和创新，提高组织的市场竞争力和可持续发展能力。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薪酬制度对员工公平感知的影响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薪酬制度设计需要充分考虑员工的能力和贡献，以及公司的整体利益和长远发展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不合理的薪酬制度可能导致员工产生不公平感，影响工作效率和团队凝聚力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合理的薪酬制度可以提高员工的工作满意度和忠诚度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薪酬制度是员工公平感知的重要因素之一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薪酬制度设计的原则与要素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薪酬制度设计的原则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激励性：通过薪酬激励员工提高工作积极性和效率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公平性：确保员工薪酬与工作绩效、贡献成正比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竞争性：薪酬水平要与市场行情相适应，具有竞争力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合法性：遵守国家法律法规，确保薪酬制度的合法性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薪酬制度设计的要素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适应性：薪酬制度要随着企业发展和外部环境的变化进行调整和优化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合法性：薪酬制度要符合国家法律法规和政策规定，避免法律风险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激励性：通过薪酬制度激发员工的工作积极性和创造力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可操作性：薪酬制度要简单明了，易于操作和执行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公平性：确保薪酬分配的公平性，避免员工之间的不公平感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竞争性：薪酬水平要与市场水平相适应，以吸引和留住优秀人才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薪酬制度设计的基本步骤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9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23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4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确定薪酬策略：根据公司的战略和目标，确定薪酬策略，如市场领先、成本节约等。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薪酬调查：进行薪酬调查，了解同行业、同地区的薪酬水平，为薪酬设计提供参考。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5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薪酬水平设计：根据薪酬调查的结果，确定薪酬水平，包括最低工资、最高工资、平均工资等。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2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薪酬沟通与反馈：与员工进行薪酬沟通，了解员工的需求和期望，对薪酬制度进行反馈和调整。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职位分析：对职位进行详细的分析，明确职位的职责和要求，为薪酬设计提供依据。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3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薪酬结构设计：根据职位分析的结果，设计薪酬结构，包括基本工资、绩效工资、奖金等。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3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薪酬调整机制设计：设计薪酬调整机制，包括定期调整、绩效调整、晋升调整等。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薪酬制度设计的方法与技巧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薪酬调查与市场定位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薪酬调查的目的：了解市场薪酬水平，为薪酬制度设计提供依据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薪酬调查的内容：包括职位、学历、经验、技能等因素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薪酬调查的方法：问卷调查、访谈、查阅资料等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市场定位：根据公司的发展战略和员工能力，确定薪酬水平在市场中的位置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薪酬结构设计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基本工资：根据员工的岗位、经验和能力来确定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福利待遇：包括社会保险、住房公积金、带薪假期等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激励机制：通过奖金、股权激励等方式来激发员工的积极性和创造力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绩效工资：根据员工的工作表现和业绩来发放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福利政策制定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确定福利政策的目的和范围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考虑员工的需求和期望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制定合理的福利政策，包括薪资、奖金、福利等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确保福利政策的公平性和透明度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定期评估福利政策的效果，并进行调整和改进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薪酬调整与优化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薪酬调整的原则：公平、公正、公开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薪酬调整的方法：定期调整、绩效调整、市场调整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薪酬优化的策略：建立薪酬体系、制定薪酬政策、实施薪酬管理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薪酬调整与优化的效果：提高员工满意度、增强企业竞争力、促进企业发展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https://d.book118.com/545122331240011120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1_6*l_i*1_1"/>
  <p:tag name="KSO_WM_UNIT_INDEX" val="1_1"/>
  <p:tag name="KSO_WM_UNIT_LAYERLEVEL" val="1_1"/>
  <p:tag name="KSO_WM_UNIT_LINE_FILL_TYPE" val="2"/>
  <p:tag name="KSO_WM_UNIT_LINE_FORE_SCHEMECOLOR_INDEX" val="14"/>
  <p:tag name="KSO_WM_UNIT_SHADOW_SCHEMECOLOR_INDEX" val="16"/>
  <p:tag name="KSO_WM_UNIT_TEXT_FILL_FORE_SCHEMECOLOR_INDEX" val="2"/>
  <p:tag name="KSO_WM_UNIT_TEXT_FILL_TYPE" val="1"/>
  <p:tag name="KSO_WM_UNIT_TYPE" val="l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YPE" val="a"/>
  <p:tag name="KSO_WM_UNIT_USESOURCEFORMAT_APPLY" val="0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LINE_FORE_SCHEMECOLOR_INDEX" val="8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LINE_FORE_SCHEMECOLOR_INDEX" val="8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LINE_FORE_SCHEMECOLOR_INDEX" val="8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LINE_FORE_SCHEMECOLOR_INDEX" val="8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14.xml><?xml version="1.0" encoding="utf-8"?>
<p:tagLst xmlns:p="http://schemas.openxmlformats.org/presentationml/2006/main">
  <p:tag name="KSO_WM_TEMPLATE_CATEGORY" val="custom"/>
  <p:tag name="KSO_WM_TEMPLATE_INDEX" val="20230981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TEMPLATE_CATEGORY" val="custom"/>
  <p:tag name="KSO_WM_TEMPLATE_INDEX" val="20230981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16.xml><?xml version="1.0" encoding="utf-8"?>
<p:tagLst xmlns:p="http://schemas.openxmlformats.org/presentationml/2006/main">
  <p:tag name="KSO_WM_TEMPLATE_CATEGORY" val="custom"/>
  <p:tag name="KSO_WM_TEMPLATE_INDEX" val="20230981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Office Theme</vt:lpstr>
      <vt:lpstr>薪酬制度设计与公平感知</vt:lpstr>
      <vt:lpstr>目录</vt:lpstr>
      <vt:lpstr>薪酬制度设计的重要性</vt:lpstr>
      <vt:lpstr>薪酬制度对员工激励的影响</vt:lpstr>
      <vt:lpstr>薪酬制度对组织绩效的作用</vt:lpstr>
      <vt:lpstr>薪酬制度对员工公平感知的影响</vt:lpstr>
      <vt:lpstr>薪酬制度设计的原则与要素</vt:lpstr>
      <vt:lpstr>薪酬制度设计的原则</vt:lpstr>
      <vt:lpstr>薪酬制度设计的要素</vt:lpstr>
      <vt:lpstr>薪酬制度设计的基本步骤</vt:lpstr>
      <vt:lpstr>薪酬制度设计的方法与技巧</vt:lpstr>
      <vt:lpstr>薪酬调查与市场定位</vt:lpstr>
      <vt:lpstr>薪酬结构设计</vt:lpstr>
      <vt:lpstr>福利政策制定</vt:lpstr>
      <vt:lpstr>薪酬调整与优化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2024-09-23T07:31:52.620</cp:lastPrinted>
  <dcterms:created xsi:type="dcterms:W3CDTF">2024-09-22T23:31:52Z</dcterms:created>
  <dcterms:modified xsi:type="dcterms:W3CDTF">2024-09-22T23:31:54Z</dcterms:modified>
</cp:coreProperties>
</file>