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1E2C8-3E86-439D-BE68-9B5D3D7FA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D22B2-5646-4059-A67A-53ECCAA97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70B05-B1FB-48A5-BEDD-8ACD89907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CD4C8-4C22-4EE7-B3B2-972B930D3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34505-BCA3-41D6-877C-FB74C21A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2634C-A6C1-4B28-9FCF-BA6248E2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22076-06EE-4DA3-B023-E5862351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D97B6-CA79-4C17-BBB8-06A9E15E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BB827-A7F4-4856-8766-CD2A98C8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3E137-068F-4B45-816D-77B0A24B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C632B-4F36-4FD5-A621-38120147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223332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勇往直前创造奇迹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奇迹定义与背景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勇往直前历程展示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关键因素剖析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挑战与困难应对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奇迹定义与背景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奇迹是指极难做到的、不同寻常的事情，具有意外、罕见、超凡脱俗等特点。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奇迹往往与人们的信仰、意志、勇气和智慧紧密相连，是人类精神力量的体现。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在不同领域，奇迹的表现形式各异，但都代表着超越常规、突破限制的可能性。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奇迹概念及特点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勇往直前是一种积极向上、不畏艰难、敢于挑战的精神状态。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它强调面对困难时不退缩、不放弃，而是坚定信念、勇往直前，直至取得成功。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423" b="342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勇往直前的精神内涵包括勇气、毅力、自信和担当等方面，是成就奇迹的重要因素。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615" b="1261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勇往直前精神内涵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时代背景与需求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当前社会竞争日益激烈，只有具备勇往直前精神的人才能在竞争中脱颖而出。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同时，时代发展也要求人们不断挑战自我、突破限制，实现自我价值和社会进步。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因此，培养勇往直前的精神对于个人成长和社会发展都具有重要意义。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勇往直前历程展示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在初期探索中，团队需要不断试错、总结经验，调整策略以应对各种挑战。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招募志同道合的伙伴，共同承担初期探索的风险与挑战。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明确勇往直前的核心理念，设定具有挑战性的目标。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面对资金、技术、市场等资源的匮乏，团队需保持坚定信念，积极寻求解决方案。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组建团队与分工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确立目标与愿景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资源匮乏与困境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不断试错与调整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初期探索与挑战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在原有业务基础上，积极拓展新的领域，实现多元化发展。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优化运营与管理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完善内部运营管理体系，提高团队协同效率，降低运营成本。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加大技术研发投入，推动产品创新，提高核心竞争力。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加强市场营销推广，提升品牌知名度和美誉度，扩大市场份额。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持续发展与创新突破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业绩提升与贡献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行业地位与认可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社会责任与担当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激励后人与传承精神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成果分享与影响力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经过持续努力，实现业绩的显著提升，为社会和股东创造更多价值。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积极履行社会责任，关注公益事业，回馈社会。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在所处行业中树立良好形象，获得业界认可和尊重。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通过分享成功经验，激励更多人勇往直前，传承拼搏精神。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关键因素剖析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https://d.book118.com/545122333221011103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2024-09-13T01:00:48.668</cp:lastPrinted>
  <dcterms:created xsi:type="dcterms:W3CDTF">2024-09-12T17:00:48Z</dcterms:created>
  <dcterms:modified xsi:type="dcterms:W3CDTF">2024-09-12T17:00:50Z</dcterms:modified>
</cp:coreProperties>
</file>