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8A628F-FCBA-40D0-A9E1-BE45DE0AF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9A083-2C72-47C9-9F54-B1495323B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89A67B-7647-4F22-A402-2D6D8694B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31537E-BDC5-4CA0-98F4-A1271EB81A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EA9F63-6F9A-4FBC-B9A2-A84642CBCD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1F3525-E20D-4915-9FDA-4AD09F7467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0C4032-D501-46F3-9A82-60BBEFCC3C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70E4C3-ED8E-4B27-B4A1-9F10A2FA2A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BB624-435E-49F0-8E53-3FB1912EB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A06E7-94FB-4BF7-A933-1DD7C0ADC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C97376-7C5B-45FB-A397-7FE74E60A9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12320313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《电活性高分子材料》ppt课件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电活性高分子材料的分类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电活性高分子材料的制备方法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电活性高分子材料的性能表征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电活性高分子材料的未来展望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8542" r="185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电活性高分子材料是一种能够在电场或电流作用下发生响应的高分子材料。</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这种材料具有电导性，能够将电能转换为机械能或化学能。</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电活性高分子材料通常由导电填料和聚合物基体组成，通过复合制备而成。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什么是电活性高分子材料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498" b="134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电活性高分子材料的重要性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电活性高分子材料在能源、环保、医疗等领域具有广泛的应用前景。</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作为一种新型功能材料，电活性高分子材料能够实现能量的高效转换和利用。</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通过电场或电流的刺激，电活性高分子材料能够产生形变、运动或化学反应，为智能机器人、生物传感器等领域的创新提供技术支持。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电活性高分子材料可用于制造高效储能器件，如超级电容器和电池。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能源领域</a:t>
            </a:r>
          </a:p>
        </p:txBody>
      </p:sp>
      <p:pic>
        <p:nvPicPr>
          <p:cNvPr id="5" name="Picture 5"/>
          <p:cNvPicPr>
            <a:picLocks noChangeAspect="1"/>
          </p:cNvPicPr>
          <p:nvPr/>
        </p:nvPicPr>
        <p:blipFill>
          <a:blip r:embed="rId2"/>
          <a:srcRect l="26562" r="2656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电活性高分子材料可用于污水处理、空气净化等方面，实现环境友好型的能源利用。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环保领域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电活性高分子材料可用于制造生物传感器、药物载体和组织工程支架等医疗器械。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医疗领域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电活性高分子材料的应用领域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电活性高分子材料的分类</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导电高分子材料是能够传导电荷的高分子材料，具有良好的导电性能。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导电高分子材料通过电子或离子的传输来实现导电，广泛用于电子器件、太阳能电池、电磁屏蔽等领域。常见的导电高分子材料包括聚乙炔、聚苯胺、聚吡咯等。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导电高分子材料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电致变色高分子材料能够在电场的作用下发生颜色变化，具有响应速度快、颜色变化明显等特点。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电致变色高分子材料广泛应用于显示器、传感器、调节器等领域，通过改变电场来控制颜色的变化，实现信息显示和调控。常见的电致变色高分子材料包括聚噻吩、聚苯胺等。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电致变色高分子材料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451" r="1245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压电高分子材料具有压电效应，即能够在压力的作用下产生电荷或电压，被广泛应用于传感器和换能器等领域。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压电高分子材料在压力作用下能够将机械能转化为电能，或者将电能转化为机械能，被广泛应用于声学、振动监测、医学诊断等领域。常见的压电高分子材料包括聚偏二氟乙烯、聚丙烯腈等。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压电高分子材料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热电高分子材料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热电高分子材料具有热电效应，即能够在温度的作用下产生电流或电压，被广泛应用于温度传感器和热能转换等领域。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热电高分子材料利用材料的热电效应实现热能与电能的转换，被广泛应用于温度传感器、热能回收等领域。常见的热电高分子材料包括聚酰亚胺、聚苯胺等。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电活性高分子材料的制备方法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146" r="2514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通过化学合成法，将具有电活性的基团引入聚合物分子链中，制备出具有电活性的高分子材料。</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聚合物电活性分子设计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在化学合成过程中，需要严格控制聚合反应的条件，如温度、压力、浓度等，以确保获得具有优异电性能的高分子材料。</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聚合反应条件控制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合成后的聚合物需要进行纯化、结晶、干燥等处理，并通过各种表征手段对其结构、形貌和性能进行检测和评估。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聚合物的纯化与表征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化学合成法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https://d.book118.com/545123203131011104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2024-09-14T03:16:25.584</cp:lastPrinted>
  <dcterms:created xsi:type="dcterms:W3CDTF">2024-09-13T19:16:25Z</dcterms:created>
  <dcterms:modified xsi:type="dcterms:W3CDTF">2024-09-13T19:16:27Z</dcterms:modified>
</cp:coreProperties>
</file>