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90278-88D3-4EDA-8F50-6B0890F11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FC296-FBFA-4478-B28A-ECD4927C4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7BE69-F219-41E3-BA84-C916C2EEE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7F0D4-66A5-40F1-96B9-A50FC08B3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DB7BC-0CB2-4B56-966D-74FF2FD8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5E9DB-3ECD-4F7F-8A5D-5C44A3F8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1519C-5C7A-4492-9175-15E83907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F27B5-ED4D-4717-97C8-0F3D29E99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A97C5-1CB0-42FB-BE36-2CA2C9A0A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E29B1-AA3C-46F2-83AE-A5E9EB066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E200F-63F2-4C71-8639-DB1510A2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2431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上海交通大学网络教育学院招生政策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上海交通大学网络教育学院就业指导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上海交通大学网络教育学院国际交流与合作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学院成立于1998年，是国内较早开展远程教育的机构之一。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学院经历了从远程教育试点到现代远程教育的发展历程，见证了中国远程教育的变迁。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学院始终坚持创新发展，不断探索现代远程教育的新模式，为求学者提供优质的教育资源与服务。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学院还设有学术委员会和教学指导委员会，为学院的教学和学术研究提供指导和支持。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学院设有招生办公室、教学管理部、技术研发部、资源制作部、学生工作部等部门，分工明确，协同工作。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学院实行院长负责制，下设副院长及各部门主任，共同组成学院的管理团队。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学院组织架构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学院拥有一支专业素质高、教学经验丰富的教师团队，其中包括许多知名的学者和专家。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学院教师团队具有丰富的教学和实践经验，能够为学生提供优质的教育资源和指导。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学院注重教师队伍的培训和发展，不断提高教师的教学水平和专业素养，以满足学生不断增长的学习需求。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学院师资力量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上海交通大学网络教育学院课程设置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涵盖计算机系统、算法与数据结构、软件工程等方面的知识。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计算机科学与技术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涉及机械设计、制造、自动化等方面的知识。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包括土木工程结构、建筑材料、施工等方面的知识。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土木工程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机械工程（硕士）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针对机械工程领域的高级应用和研发能力进行培养。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土木工程（硕士）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培养具有创新和实践能力的土木工程领域高端人才。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计算机科学与技术（硕士）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深入研究计算机科学的前沿技术，如人工智能、大数据分析等。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针对软件工程师的技能提升和职业发展进行培训。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软件工程师培训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针对机械工程师的技能提升和职业发展进行培训。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机械工程师培训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针对建筑工程师的技能提升和职业发展进行培训。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建筑工程师培训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短期培训课程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上海交通大学网络教育学院教学方法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通过在线视频会议软件，实现师生实时互动交流，学生可随时提问，教师即时答疑。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多媒体教学资源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利用PPT、视频、音频等多种形式呈现课程内容，丰富教学手段，提高学生学习兴趣。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在线测验与作业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提供在线测验功能，方便教师布置作业和检查学生学习情况，同时学生可在线提交作业。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面授课程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教师面对面授课，与学生互动交流，增强学习氛围和效果。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组织学生进行小组讨论，培养学生团队协作和沟通能力。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提供实验、实践等课程，让学生亲自动手操作，加深对知识的理解和掌握。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https://d.book118.com/545124310022011110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2024-09-15T05:40:24.032</cp:lastPrinted>
  <dcterms:created xsi:type="dcterms:W3CDTF">2024-09-14T21:40:24Z</dcterms:created>
  <dcterms:modified xsi:type="dcterms:W3CDTF">2024-09-14T21:40:25Z</dcterms:modified>
</cp:coreProperties>
</file>