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5651D-F93B-439B-BEA5-313635008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D7A89-6035-439E-AD97-0681EA329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74EC3-8225-4077-8452-990CC2D60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F4398-68A6-4969-AA0C-DC8F4CB42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857F8-F849-4B0E-B092-7E95DAE4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641ED-F94A-4ED3-9242-F3137BE95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B2082-12A6-4E42-A961-804291481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ABA7E-7E80-4265-B80E-AEF56B69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64F20-4446-4C8C-8B23-E624AE163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341B5-40A7-4883-A1AC-2068FE472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3F142-D497-4F6D-A82A-038137002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301402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主选举与决策：核心理念与实践\n## 1.民主选举的基本概念与重要性\n### 1.1民主选举的定义与类型\n### 1.2民主选举的历史发展\n### 1.3民主选举在现代政治体系中的重要性\n## 2.民主选举的程序与规则\n### 2.1选民登记与候选人提名\n### 2.2竞选活动与选举宣传\n### 2.3投票、计票与选举结果公布\n## 3.民主决策的基本概念与类型\n### 3.1民主决策的定义与类型\n### 3.2民主决策的历史发展\n### 3.3民主决策在现代政治体系中的重要性\n## 4.民主决策的程序与规则\n### 4.1公民参与与利益表达\n### 4.2政策制定与评估\n### 4.3民主决策过程中的监督与问责\n## 5.民主选举与决策的实践案例分析\n### 5.1国际与国内民主选举案例分析\n### 5.2国际与国内民主决策案例分析\n### 5.3民主选举与决策的成功因素与挑战\n## 6.民主选举与决策的未来发展趋势\n### 6.1技术创新对民主选举与决策的影响\n### 6.2全球化对民主选举与决策的影响\n### 6.3民主选举与决策的持续改进与完善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800"/>
              <a:t>民主选举与决策：核心理念与实践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民主选举的基本概念与重要性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民主选举的定义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公民通过选举产生代表的政治过程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旨在实现政治权力的转移和公民参与</a:t>
                </a:r>
                <a:endParaRPr/>
              </a:p>
            </p:txBody>
          </p:sp>
          <p:sp>
            <p:nvSpPr>
              <p:cNvPr id="22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民主选举的类型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直接选举：选民直接投票选举代表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间接选举：选民通过选举代表投票选举领导人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组合选举：多种选举方式相结合的选举制度</a:t>
                </a:r>
                <a:endParaRPr/>
              </a:p>
            </p:txBody>
          </p:sp>
          <p:sp>
            <p:nvSpPr>
              <p:cNvPr id="23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民主选举的基本原则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普遍性：所有合格选民都有权参与选举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平等性：每个选民的权利和机会相等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自由性：选民可以自由表达意愿，不受胁迫和干预</a:t>
                </a:r>
                <a:endParaRPr/>
              </a:p>
            </p:txBody>
          </p:sp>
          <p:sp>
            <p:nvSpPr>
              <p:cNvPr id="23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民主选举的定义与类型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古代民主选举</a:t>
                </a:r>
                <a:endParaRPr/>
              </a:p>
            </p:txBody>
          </p:sp>
          <p:sp>
            <p:nvSpPr>
              <p:cNvPr id="24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古希腊的雅典实行直接民主制度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古罗马的元老院由民选产生</a:t>
                </a:r>
                <a:endParaRPr/>
              </a:p>
            </p:txBody>
          </p:sp>
        </p:grpSp>
        <p:grpSp>
          <p:nvGrpSpPr>
            <p:cNvPr id="24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近现代民主选举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18世纪启蒙运动推动民主思想的传播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美国独立战争后实行民主制度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19世纪欧洲国家逐渐实行民主选举制度</a:t>
                </a:r>
                <a:endParaRPr/>
              </a:p>
            </p:txBody>
          </p:sp>
        </p:grpSp>
        <p:grpSp>
          <p:nvGrpSpPr>
            <p:cNvPr id="24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当代民主选举</a:t>
                </a:r>
                <a:endParaRPr/>
              </a:p>
            </p:txBody>
          </p:sp>
          <p:sp>
            <p:nvSpPr>
              <p:cNvPr id="2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全球范围内民主选举制度普及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选举方式和制度不断创新和完善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民主选举的历史发展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通过选举产生政府，确保权力来源的合法性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公民参与选举，增强政府的公信力和执政能力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保障政治权力的合法性</a:t>
                </a:r>
                <a:endParaRPr/>
              </a:p>
            </p:txBody>
          </p:sp>
        </p:grpSp>
        <p:grpSp>
          <p:nvGrpSpPr>
            <p:cNvPr id="26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选举提供公民参与政治的机会和渠道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公民通过选举表达自己的利益和诉求</a:t>
                </a:r>
                <a:endParaRPr/>
              </a:p>
            </p:txBody>
          </p:sp>
          <p:sp>
            <p:nvSpPr>
              <p:cNvPr id="26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实现公民的政治参与</a:t>
                </a:r>
                <a:endParaRPr/>
              </a:p>
            </p:txBody>
          </p:sp>
          <p:sp>
            <p:nvSpPr>
              <p:cNvPr id="26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选举制度促使政府关注民意，提高政策效果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选举竞争促使政治体制不断创新和完善</a:t>
                </a:r>
                <a:endParaRPr/>
              </a:p>
            </p:txBody>
          </p:sp>
          <p:sp>
            <p:nvSpPr>
              <p:cNvPr id="26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促进政治制度的完善和发展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民主选举在现代政治体系中的重要性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民主选举的程序与规则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7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选民登记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确定选民资格和登记程序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保障公民的选举权利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候选人提名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设定提名规则和程序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保证候选人的多样性和竞争性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选民登记与候选人提名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竞选活动与选举宣传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竞选活动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设定竞选活动的时间和规则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保证候选人与选民的有效互动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选举宣传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允许候选人进行合法的宣传和竞选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防止虚假宣传和诽谤行为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投票、计票与选举结果公布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设立投票站点和投票规则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保证选民的自由投票权利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计票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设定计票规则和程序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保证计票过程的公正和透明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选举结果公布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及时公布选举结果和当选人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接受选民和社会的监督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民主决策的基本概念与类型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公民参与政治决策的过程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旨在实现政治权力的分散和公民参与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民主决策的定义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直接决策：公民直接参与决策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间接决策：公民通过代表参与决策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组合决策：多种决策方式相结合的决策制度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民主决策的类型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普遍性：所有合格公民都有权参与决策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平等性：每个公民的权利和机会相等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自由性：公民可以自由表达意愿，不受胁迫和干预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民主决策的基本原则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古希腊的雅典实行直接民主制度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古罗马的元老院有权参与决策</a:t>
                </a:r>
                <a:endParaRPr/>
              </a:p>
            </p:txBody>
          </p:sp>
          <p:sp>
            <p:nvSpPr>
              <p:cNvPr id="3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古代民主决策</a:t>
                </a:r>
                <a:endParaRPr/>
              </a:p>
            </p:txBody>
          </p:sp>
        </p:grpSp>
        <p:grpSp>
          <p:nvGrpSpPr>
            <p:cNvPr id="3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近现代民主决策</a:t>
                </a:r>
                <a:endParaRPr/>
              </a:p>
            </p:txBody>
          </p:sp>
          <p:sp>
            <p:nvSpPr>
              <p:cNvPr id="3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18世纪启蒙运动推动民主思想的传播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美国独立战争后实行民主制度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19世纪欧洲国家逐渐实行民主决策制度</a:t>
                </a:r>
                <a:endParaRPr/>
              </a:p>
            </p:txBody>
          </p:sp>
        </p:grpSp>
        <p:grpSp>
          <p:nvGrpSpPr>
            <p:cNvPr id="3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4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当代民主决策</a:t>
                </a:r>
                <a:endParaRPr/>
              </a:p>
            </p:txBody>
          </p:sp>
          <p:sp>
            <p:nvSpPr>
              <p:cNvPr id="4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全球范围内民主决策制度普及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决策方式和制度不断创新和完善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民主决策的历史发展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保障政治权力的合法性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通过民主决策实现政治权力的分散和制衡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公民参与决策，增强政府的公信力和执政能力</a:t>
                </a:r>
                <a:endParaRPr/>
              </a:p>
            </p:txBody>
          </p:sp>
          <p:sp>
            <p:nvSpPr>
              <p:cNvPr id="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实现公民的政治参与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决策过程提供公民参与政治的机会和渠道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公民通过决策表达自己的利益和诉求</a:t>
                </a:r>
                <a:endParaRPr/>
              </a:p>
            </p:txBody>
          </p:sp>
          <p:sp>
            <p:nvSpPr>
              <p:cNvPr id="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促进政治制度的完善和发展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决策制度促使政府关注民意，提高政策效果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决策竞争促使政治体制不断创新和完善</a:t>
                </a:r>
                <a:endParaRPr/>
              </a:p>
            </p:txBody>
          </p:sp>
          <p:sp>
            <p:nvSpPr>
              <p:cNvPr id="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民主决策在现代政治体系中的重要性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https://d.book118.com/545130140212011112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民主选举与决策：核心理念与实践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2024-09-19T00:18:05.640</cp:lastPrinted>
  <dcterms:created xsi:type="dcterms:W3CDTF">2024-09-18T16:18:05Z</dcterms:created>
  <dcterms:modified xsi:type="dcterms:W3CDTF">2024-09-18T16:18:07Z</dcterms:modified>
</cp:coreProperties>
</file>