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68D60-3514-4438-9748-B70BC436D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4D94E-D380-486B-9E9B-D037F176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07189-232C-4B46-996C-1D5846A6A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90828-E5CC-4B0D-9487-AA812240D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42C9F-F247-4071-B4FA-56892C525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44143-C5AE-45CC-8C35-566893065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15C75-02B7-4D22-AE12-F9FD6404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A6520-027E-453E-A588-1E6259B92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1288A-7C4A-4756-96F2-193530BD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F4DB6-77E8-4BC9-9B45-F47F7C8F7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0FD3E-6167-4989-9C5F-90337645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03423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政治老师新学期计划书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新学期教学目标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教师专业发展与成长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随着社会的发展，政治教育的重要性日益凸显，需要适应新的教育需求和挑战。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当前政治教育环境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随着时代的变迁，学生的思想观念、学习方式和兴趣爱好也在发生变化，需要针对性地调整教学方法。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学生特点变化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教育部门对政治学科的教学目标和内容提出了新的要求，需要更新教学理念和方式。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通过制定科学合理的教学计划，提高政治教学质量和效果。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提高政治教学质量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通过政治学科的学习，培养学生的思想道德素质、政治素养和综合能力。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提高学校的政治学科教学水平和声誉，吸引更多的优质生源。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新学期教学目标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掌握政治学科的基本概念、原理和理论。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了解国内外政治形势和政策，以及政治制度、法律体系等。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掌握政治学科的学术前沿和发展动态。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培养学生的政治思维能力，提高分析和解决问题的能力。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培养学生的批判性思维和独立思考能力。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培养学生的沟通、协作和表达能力。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培养学生的政治认同感和国家意识。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培养学生的社会责任感和公民意识。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培养学生的国际视野和跨文化交流能力。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94" r="1169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情感态度价值观目标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对教材的整体结构进行详细分析，明确各章节的重点和难点。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知识点梳理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对教材中的知识点进行梳理，明确知识点的层次和关联。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分析教材的特点，如理论性强、实践性突出等，以便制定相应的教学策略。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83" b="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教学进度安排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制定详细的教学进度计划，合理分配教学时间，确保教学任务的顺利完成。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明确本学期的教学目标，包括知识目标、能力目标和情感态度价值观目标。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根据教学目标和学生实际情况，选择合适的教学内容，确保内容的针对性和实效性。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https://d.book118.com/545130342343011104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2024-09-14T23:53:38.286</cp:lastPrinted>
  <dcterms:created xsi:type="dcterms:W3CDTF">2024-09-14T15:53:38Z</dcterms:created>
  <dcterms:modified xsi:type="dcterms:W3CDTF">2024-09-14T15:53:40Z</dcterms:modified>
</cp:coreProperties>
</file>