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B5A59-5A0A-4EB1-AB7E-BD7B315E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CDEA5-FB85-4D16-82B2-2D426B2A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4E864-F6FC-4956-8C88-3879F272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2D189-B7FE-441D-8664-C958579C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C2194-089E-4FBF-9B19-76440599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A509B-7D8D-4022-A955-5AE9AC14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0315C-7CC0-4972-930B-6B9AD24E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7AD4A-B68A-4D7A-A642-4D0A61F05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798CE-0D22-4E5D-A419-ADEC7254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4D68F-22F3-4063-8290-751532B3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D58F-856E-4C4E-B427-4EE5DA9FB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1140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跨文化交际选修课问答录“文化相关”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文化认知与理解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语言在跨文化交际中作用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礼仪习俗与行为规范比较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跨文化适应能力培养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案例分析与实践活动设计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跨文化交际是指不同文化背景的人们之间的交际活动，涉及语言、文化、社会习俗等多个方面。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跨文化交际具有文化多样性、语言复杂性、交际障碍性和文化适应性等特点。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跨文化交际定义与特点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全球化背景下，各国之间的交流与合作日益频繁，跨文化交际成为促进国际交流与合作的重要手段。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跨文化交际有助于推动文化多样性的发展，促进不同文化之间的交流与融合。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推动文化多样性发展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具备跨文化交际能力的个人在国际化环境中更具竞争力，能够更好地适应多元文化环境。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提高个人综合素质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不同文化背景下，人们的价值观念可能存在较大差异，如对时间、空间、个人与集体等方面的看法。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社会习俗差异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社会习俗是人们在特定文化背景下形成的行为规范，不同文化之间的社会习俗可能存在较大差异。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语言与交际风格差异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语言与交际风格是文化的重要组成部分，不同文化之间的语言与交际风格可能存在较大差异，如直接性与间接性、高语境与低语境等。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非语言交际差异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非语言交际包括肢体语言、面部表情、眼神交流等，不同文化之间的非语言交际方式可能存在差异。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跨文化交际中文化差异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文化认知与理解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57" b="18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文化概念及分类方法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文化是一种复杂的社会现象，包括知识、信仰、艺术、法律、道德、风俗以及人类在社会里所获得的一切能力与习惯。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根据地域、历史、民族、宗教等多种因素，文化可分为不同类型，如东方文化与西方文化、传统文化与现代文化等。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文化层次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文化可分为物质文化、制度文化和精神文化三个层次，各层次之间相互联系、相互影响。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不同地域的文化背景差异主要表现在语言、风俗习惯、生活方式、价值观念等方面。例如，东西方文化在语言表达、礼仪习惯、饮食文化等方面存在显著差异。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民族文化差异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不同民族的文化差异主要体现在民族精神、宗教信仰、艺术风格等方面。各民族在长期发展过程中形成了独特的文化传统和艺术风格。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宗教文化差异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不同宗教的文化差异主要表现在信仰体系、教义教规、礼仪习俗等方面。各大宗教在信仰追求、道德标准、修行方式等方面存在明显差异。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不同地域文化背景差异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价值观比较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不同文化的价值观存在差异，主要表现在个人主义与集体主义、物质主义与精神主义等方面。例如，西方文化强调个人自由和独立，而东方文化则注重家庭和社会和谐。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583" r="24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信仰体系比较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不同文化的信仰体系也存在差异，主要表现在宗教信仰、哲学思想等方面。各大宗教和哲学流派在宇宙观、人生观、道德观等方面存在不同见解和主张。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在进行跨文化比较时，需要采用客观、中立的态度，避免主观臆断和文化偏见。同时，还需要考虑到文化的多样性和复杂性，以及不同文化之间的相互影响和融合。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价值观、信仰体系比较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语言在跨文化交际中作用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语言不仅是交流的工具，更是文化的反映和传播媒介。通过语言，人们可以了解一个民族的历史、文化、习俗等。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语言是文化的重要载体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文化对语言的发展和使用产生深远影响。不同文化背景下，人们对语言的理解和运用可能存在差异。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文化影响语言发展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语言和文化是相互依存的，理解一个民族的文化有助于更好地掌握其语言，反之亦然。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语言与文化相互依存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语言与文化关系探讨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培养跨文化交际能力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提高跨文化交际能力是关键，包括了解对方文化背景、尊重文化差异、灵活运用语言等。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语言障碍包括语音、词汇、语法和语用等方面的差异，可能导致误解和沟通困难。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克服语言障碍的方法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为克服语言障碍，可以采取多种方法，如学习对方语言、使用共同语言、借助翻译工具等。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语言障碍及其克服方法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https://d.book118.com/545131140100011112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2024-09-18T11:17:07.500</cp:lastPrinted>
  <dcterms:created xsi:type="dcterms:W3CDTF">2024-09-18T03:17:07Z</dcterms:created>
  <dcterms:modified xsi:type="dcterms:W3CDTF">2024-09-18T03:17:09Z</dcterms:modified>
</cp:coreProperties>
</file>