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31857-BB6D-430D-BC3F-2C46ABAAC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E276B-EE67-4BD7-A3F9-E35A4C944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2D8A3-D6EE-4FCF-BF3D-EEA9CAA44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33AA49-FC22-46C0-81C9-98A5E4C13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72DADE-74C2-459B-BAB0-45914E4B5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C6AF29-E9B1-4C55-9BB0-00756FF0E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A76530-EA85-498F-AB96-B58541CD2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1C36E2-3BC3-47F5-BDE6-1C365186B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E4A861-3805-4AE9-98F1-F2E33A02A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E5DD8-3D9F-4853-85C3-DD9E285AE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5C7B3-2B38-4581-88E6-06BEF5C91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13203113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28.解锁创新潜力年终培训工作坊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创新潜力概述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创新思维培养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团队协作能力提升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创新能力实践应用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面对挑战与解决问题策略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个人成长规划与展望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创新潜力概述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创新是指在现有思维模式或方法上进行突破，提出新的观点、理论、方法或技术等，并应用于实践以获得更好的效果。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创新是企业持续发展的核心动力，能够提升竞争力、开拓新市场、降低成本、提高效益等，对个人而言也有助于提升自我价值和实现个人成长。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创新定义及重要性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379" r="253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通过评估个人的能力、兴趣、经验、知识等方面，发现潜在的创新能力和创新点，进而制定个性化的发展计划。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潜力挖掘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提供有利于创新的环境和氛围，鼓励员工敢于尝试、勇于失败，激发员工的创新意识和创新思维，促进创新成果的产出。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潜力激发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潜力挖掘与激发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通过培训使员工更加认识到创新的重要性，增强创新意识和创新思维，提高员工在工作中主动创新的意愿。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提升创新意识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通过系统性的培训和实践锻炼，提高员工的创新能力，包括创新思维、创新方法、创新实践等方面的能力。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培养创新能力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鼓励员工将所学的创新理论和方法应用于实际工作中，推动企业的创新实践和创新成果的转化。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推动创新实践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通过培训和实践，营造企业内部的创新氛围，鼓励员工之间的交流与合作，促进企业内部创新文化的形成。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营造创新氛围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年终培训目标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创新思维培养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通过审视问题背后的假设，鼓励参与者从不同角度思考，打破传统思维模式。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识别并挑战假设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引入创新工具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鼓励质疑权威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运用创新工具如头脑风暴、六顶思考帽等，激发参与者的创造力，产生新的想法和解决方案。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培养参与者的批判性思维，敢于质疑权威和现有观念，寻求更好的解决方案。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打破思维定势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建立一个支持尝试和犯错的氛围，让参与者感到安全，愿意尝试新的方法和思路。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营造安全环境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通过案例分析、模拟演练等方式，为参与者提供实践机会，从实践中学习和成长。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提供实践机会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促进不同领域和背景的人进行合作，激发创新思维，产生更多的创意和解决方案。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鼓励跨界合作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鼓励尝试与探索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培养多元化视角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引入多元文化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通过引入不同文化、背景和观点，拓宽参与者的视野，激发创新思维。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培养共情能力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培养参与者的共情能力，理解不同人群的需求和痛点，从而提出更具创新性的解决方案。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鼓励跨学科学习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鼓励参与者跨学科学习，掌握不同领域的知识和技能，形成多元化的思维方式和创新能力。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团队协作能力提升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明确团队共同目标，激发成员对团队的归属感和责任感。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2833" r="22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强调团队目标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通过团队建设活动，促进成员间的相互了解和信任，形成积极的工作氛围。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鼓励成员互动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强调团队协作的重要性，鼓励成员在工作中相互支持、协作共赢。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培养协作精神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强化团队合作意识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提升沟通技巧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培训成员掌握有效的沟通技巧，如倾听、表达、反馈等，提高沟通效率。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建立有效沟通机制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制定明确的沟通流程和规范，确保信息在团队内部准确、及时地传递。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引入协作工具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采用适合团队的协作工具，如项目管理软件、在线协作平台等，提高团队协作效率。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3589" b="3589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2500" r="2250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优化沟通协作方式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https://d.book118.com/545132031133011122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2024-09-25T20:43:30.052</cp:lastPrinted>
  <dcterms:created xsi:type="dcterms:W3CDTF">2024-09-25T12:43:30Z</dcterms:created>
  <dcterms:modified xsi:type="dcterms:W3CDTF">2024-09-25T12:43:32Z</dcterms:modified>
</cp:coreProperties>
</file>