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67426A-E56F-42C5-82DD-5423BFE82A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C12723-704C-42B5-8BC2-854CAE400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C7EA9F-98BE-4380-99F3-162C539659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621612-4176-4E91-A0D9-D9A857911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905E796-C534-49D2-8999-95B609FC9D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6BF41D7-D0E0-4794-B60C-3F07D3D2FD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6997D1-DFDF-467B-A1E6-DA76FF6D62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063A8B-6881-4B4E-900B-C64F501BC8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60155B-BD1C-47A2-8619-34906C171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24256D-0EE0-487E-A73B-ADFAB3DC12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318531-A0BA-43AC-A9F8-AF081C482B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5132240211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4950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服装纺织行业2024年人才管理策略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7" name="TextBox 7"/>
          <p:cNvSpPr txBox="1"/>
          <p:nvPr/>
        </p:nvSpPr>
        <p:spPr>
          <a:xfrm>
            <a:off x="3399708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55002" y="4301515"/>
            <a:ext cx="24688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行业现状与趋势分析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人才招聘与选拔策略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员工培训与发展规划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绩效管理与激励机制设计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企业文化建设与员工关怀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应对挑战与未来发展规划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行业现状与趋势分析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06316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004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服装纺织行业是一个庞大的产业，涉及多个领域，包括服装设计、生产、销售等。根据统计数据，该行业在全球范围内的年产值高达数万亿美元，并持续保持增长。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447354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16087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4679042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纺织行业的产业链包括原材料供应、纺织制造、服装设计、品牌营销等多个环节。其中，原材料供应主要包括棉花、羊毛、合成纤维等；纺织制造涉及纺纱、织布、印染等工艺；服装设计则是将创意转化为实际产品的过程；品牌营销则负责将产品推向市场并实现销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8188393" y="1516114"/>
            <a:ext cx="24384" cy="43120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8057126" y="1355266"/>
            <a:ext cx="286918" cy="321696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517616" y="2292458"/>
            <a:ext cx="2981325" cy="34671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服装纺织行业的竞争非常激烈，市场上有大量的品牌和产品。为了在竞争中脱颖而出，企业需要不断创新、提高产品质量和服务水平，同时加强品牌建设和营销推广。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00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93027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产业链结构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08764" y="1247741"/>
            <a:ext cx="3057525" cy="11334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服装纺织行业概况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5906" r="159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服装纺织行业的不断发展，对人才的需求也在不断增加。企业需要招聘具备专业技能和创新能力的人才，以适应不断变化的市场需求。同时，企业还需要加强人才培训和职业规划，提高员工的综合素质和忠诚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人才流动特点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装纺织行业的人才流动率较高，主要原因包括行业竞争激烈、企业并购重组、个人职业发展等因素。为了留住优秀的人才，企业需要提供良好的工作环境和福利待遇，加强员工关怀和激励机制，提高员工的归属感和忠诚度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人才需求及流动特点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智能化转型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随着人工智能、大数据等技术的不断发展，服装纺织行业将加速智能化转型。企业可以利用这些技术提高生产效率、降低成本、优化供应链管理等方面取得更大的竞争优势。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可持续发展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环保和可持续发展已经成为全球关注的热点话题。服装纺织行业需要加强环保意识和可持续发展理念，推广环保材料和生产工艺，减少资源浪费和环境污染。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个性化定制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消费者对于服装的需求越来越个性化，企业需要根据消费者的需求提供个性化定制服务。通过数字化技术和柔性生产模式，企业可以实现快速响应消费者需求并提供定制化的产品。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人才招聘与选拔策略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多元化招聘渠道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结合线上、线下多种渠道，如社交媒体、招聘网站、校园招聘等，以扩大人才来源。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定向招聘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针对特定岗位或专业人才，通过行业协会、专业论坛等渠道进行定向招聘，提高招聘精准度。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内部推荐机制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鼓励员工推荐优秀人才，设立奖励机制，充分利用现有员工资源。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招聘渠道优化与创新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背景调查与核实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对候选人进行背景调查，核实其学历、工作经历等信息，确保选拔出的人才真实可靠。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岗位胜任力模型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建立各岗位胜任力模型，明确选拔标准，确保选拔出的人才符合岗位要求。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多轮面试评估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采用多轮面试，包括初试、复试等环节，全面评估候选人的能力、素质及潜力。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选拔标准与流程设计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招聘流程优化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简化招聘流程，减少不必要的环节，提高招聘效率。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候选人管理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建立候选人管理库，对未入选的优秀人才进行跟踪管理，以备后续岗位需求。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数据分析与改进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定期对招聘数据进行深入分析，发现问题并及时改进，持续提升招聘质量。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提升招聘效率和质量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员工培训与发展规划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0034" y="2474335"/>
            <a:ext cx="3067716" cy="1714909"/>
            <a:chOff x="1290034" y="2474335"/>
            <a:chExt cx="3067716" cy="1714909"/>
          </a:xfrm>
        </p:grpSpPr>
        <p:sp>
          <p:nvSpPr>
            <p:cNvPr id="5" name="TextBox 5"/>
            <p:cNvSpPr txBox="1"/>
            <p:nvPr/>
          </p:nvSpPr>
          <p:spPr>
            <a:xfrm>
              <a:off x="1290034" y="2474335"/>
              <a:ext cx="3067716" cy="1714909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cxnSp>
        <p:nvCxnSpPr>
          <p:cNvPr id="6" name="Connector 6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7" name="Connector 7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520" b="252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培训体系建设与完善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培训课程设计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结合行业趋势和企业需求，设计针对不同岗位和层级的培训课程，包括技能培训、管理培训、领导力培训等。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培训方式创新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采用线上、线下相结合的培训方式，引入互动性强、参与度高的教学方法，如案例分析、角色扮演、小组讨论等。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培训效果评估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建立科学的培训效果评估机制，对培训过程和结果进行跟踪和反馈，不断优化培训内容和方式。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职业通道规划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根据企业战略和业务发展需要，为员工设计清晰的职业发展通道，包括管理通道、专业通道等。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岗位晋升标准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明确各岗位的晋升标准和要求，鼓励员工通过自身努力获得晋升机会。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内部岗位轮换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实施内部岗位轮换制度，让员工在不同岗位和部门间交流和学习，提升综合能力和视野。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职业发展路径设计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https://d.book118.com/545132240211011104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2024-09-14T08:27:05.125</cp:lastPrinted>
  <dcterms:created xsi:type="dcterms:W3CDTF">2024-09-14T00:27:05Z</dcterms:created>
  <dcterms:modified xsi:type="dcterms:W3CDTF">2024-09-14T00:27:07Z</dcterms:modified>
</cp:coreProperties>
</file>