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2525F-F85D-4D43-9229-AE8B3519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04B46-A45A-42D5-8DBB-5428074F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BCE7D-ACA2-4D74-9F37-28EE05BA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7F585-701D-44BC-9E82-F3EF1AAC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0CCCF9-8A01-4E4A-81C0-E29A7086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300B6-89A4-4C07-AD87-381FF2B9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65479-39B3-4501-B505-74153321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5062A-2088-4398-8C9D-F2D89721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83174-EDDB-4A88-A109-680CC37D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FB015-89A3-4911-8ED3-D2C9800A9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E5E89-A1F9-4C6F-B099-03CA987F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340233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小班健康教育领域活动设计方案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健康饮食教育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22" r="170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744" r="207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27" r="170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认识各类食物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介绍常见的蔬菜种类，如胡萝卜、西兰花、土豆等，以及它们的特点和营养价值。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介绍常见的水果种类，如苹果、香蕉、橙子等，以及它们的特点和营养价值。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介绍常见的谷物种类，如大米、小麦、玉米等，以及它们的特点和营养价值。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介绍常见的蛋白质来源，如肉类、鱼类、豆类等，以及它们的特点和营养价值。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蛋白质来源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讲解如何通过食物搭配来获得全面的营养，以满足身体的需求。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强调食物的天然性和新鲜度对营养价值的影响。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750" r="77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介绍各种食物所含的维生素、矿物质、膳食纤维等营养成分，以及这些成分对身体的益处。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了解食物的营养价值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17" b="15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介绍健康的饮食习惯，如定时定量、不挑食、不暴饮暴食等。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通过故事、儿歌等形式引导幼儿养成健康的饮食习惯。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鼓励家长在家庭中营造良好的饮食氛围，如一起做饭、一起吃饭等，促进幼儿养成良好的饮食习惯。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培养良好的饮食习惯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个人卫生教育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个人卫生是保持身体健康的重要因素，良好的个人卫生习惯可以预防疾病，促进身体健康。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良好的个人卫生习惯可以增强自信心，提高自尊心，对心理健康有积极的影响。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个人卫生不仅关乎个人健康，也是社会文明进步的体现，良好的个人卫生习惯有助于维护社会公共卫生。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个人卫生对健康的影响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个人卫生对心理的影响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个人卫生对社会的影响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认识个人卫生的重要性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掌握正确的洗手方法，养成勤洗手的习惯，特别是在接触公共物品后、饭前便后等情况下要洗手。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掌握正确的洗脸方法，养成勤洗脸的习惯，特别是在户外活动后、睡前等情况下要洗脸。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养成良好的口腔卫生习惯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洗手的方法和频率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洗脸的方法和频率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每天刷牙两次，每次刷牙时间不少于2分钟，采用正确的刷牙方法，定期进行口腔检查和维护。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学习洗手、洗脸等基本卫生习惯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了解并预防常见疾病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常见传染病的预防措施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了解常见传染病的传播途径和预防措施，如感冒、流感、手足口病等，注意个人卫生和环境卫生。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常见皮肤病的预防措施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了解常见皮肤病的类型和预防措施，如湿疹、荨麻疹等，保持皮肤清洁干燥，避免接触过敏源。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常见消化系统疾病的预防措施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了解常见消化系统疾病的预防措施，如腹泻、便秘等，注意饮食卫生和规律作息。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运动与健康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https://d.book118.com/545134023342011123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2024-09-27T23:55:10.215</cp:lastPrinted>
  <dcterms:created xsi:type="dcterms:W3CDTF">2024-09-27T15:55:10Z</dcterms:created>
  <dcterms:modified xsi:type="dcterms:W3CDTF">2024-09-27T15:55:12Z</dcterms:modified>
</cp:coreProperties>
</file>