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A4285B-6178-4D9B-86EC-6165741E5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2B4471-8ACD-4ABE-BCCC-DB537DA18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D1D0A8-A07B-4908-A8DD-0E63E731F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B15C65-0FF4-49ED-99E2-481ABA2B5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D50805-2687-4F68-A27A-7F126A560E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FCE30E-AFC6-4ACE-B3DE-29745AAB09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3A7496-34F1-4393-A5BC-EF441ACA82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BE0652-F87B-402C-8483-B7C9AC4829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4B385D-9084-49CD-ACA7-657742F053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DEB45-1295-41CB-B3AD-A5BC69654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0ADB61-56E0-4E12-B0D8-AA6C37461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4210232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护理小儿雾化的课件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雾化的基本知识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小儿雾化的护理要点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常见问题及解答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小儿雾化治疗的实际案例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雾化的基本知识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8" r="2509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雾化的定义和原理是本节的重要内容，需要详细解释雾化的概念和实现方式，以便为后续的雾化作用和效果等内容的讲解打下基础。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化是指通过特定的装置将药物或生理盐水等液体转化为微小的雾滴或气溶胶，以便能够被吸入到呼吸道或肺部，从而达到局部或全身的治疗效果。雾化的原理主要是利用超声波、高速气流或加热等方式，将液体破碎成微小颗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雾化的定义和原理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雾化的作用和效果是本节的重点内容之一，需要详细介绍雾化的各种作用和效果，以便让学习者了解雾化的实际应用价值。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雾化的主要作用包括湿化气道、稀释痰液、缓解支气管痉挛、减轻呼吸道炎症等。通过雾化吸入，药物可以快速地到达病变部位，起效快、剂量小、副作用少。此外，雾化吸入还可以提高药物的生物利用度，减少全身用药的剂量和副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雾化的作用和效果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雾化的适应症和禁忌症是本节的另一个重点内容，需要详细介绍各种适应症和禁忌症的具体情况，以便学习者能够在实际应用中正确使用雾化治疗。</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化的适应症包括各种呼吸系统疾病，如哮喘、慢性阻塞性肺疾病、急性上呼吸道感染等。此外，雾化还适用于不能口服或注射药物的患者，如吞咽困难、意识不清等。然而，雾化也存在一些禁忌症，如呼吸道出血、严重的心脏疾病等。在雾化治疗过程中，需要密切观察患者的反应和症状变化，及时调整治疗方案和雾化药物的种类与剂量。</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雾化的适应症和禁忌症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小儿雾化的护理要点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了解病情</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准备物品</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清洁面部</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调整姿势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雾化前的准备</a:t>
              </a:r>
            </a:p>
          </p:txBody>
        </p:sp>
      </p:grpSp>
      <p:pic>
        <p:nvPicPr>
          <p:cNvPr id="28" name="Picture 28"/>
          <p:cNvPicPr>
            <a:picLocks noChangeAspect="1"/>
          </p:cNvPicPr>
          <p:nvPr/>
        </p:nvPicPr>
        <p:blipFill>
          <a:blip r:embed="rId2"/>
          <a:srcRect l="16793" r="1679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2587" b="1258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了解孩子的病情、年龄、体重、过敏史等情况，以便选择合适的药物和剂量。</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准备好雾化的药物、生理盐水、面罩、口罩、纸巾等所需物品。</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清洁孩子的面部，确保没有化妆品、油性乳液等物质残留，以免影响雾化的效果。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让孩子坐直或躺平，保持呼吸道通畅，以便更好地进行雾化。</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80" r="1468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雾化中的注意事项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根据孩子的年龄和病情，调整雾量的大小，避免过大或过小。</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观察孩子在雾化过程中的反应，如出现不适，应立即停止雾化，并咨询医生。</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让孩子保持安静，不要哭闹或挣扎，以免影响雾化的效果。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在雾化过程中注意给孩子保暖，避免受凉。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调整雾量</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观察反应</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保持安静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注意保暖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891" b="1289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1083" b="110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清洁面部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观察症状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记录情况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遵循医嘱</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雾化后的护理措施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雾化后及时清洁孩子的面部，避免药物残留。</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记录孩子雾化的时间、药物用量、症状变化等情况，以便医生更好地评估和调整治疗方案。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雾化后注意观察孩子的症状是否有所改善，以及是否出现不良反应。</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遵循医生的建议，按时按量给孩子用药，不要自行增减剂量或更换药物。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常见问题及解答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雾化的安全性如何？</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雾化是一种安全有效的呼吸道给药方式，尤其对于小儿患者。与口服和注射相比，雾化减少了全身的副作用，并且药物直接作用于病变部位，提高了疗效。</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宝宝是否容易接受雾化？</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通常，宝宝对雾化治疗并不抗拒，家长可以在医生的指导下，在家中进行雾化治疗，提高治疗的便利性。</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雾化是否会交叉感染？</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只要使用一次性或已彻底清洗和消毒的雾化器，就可以有效避免交叉感染的风险。</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雾化的安全性问题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雾化的效果如何？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雾化的效果取决于多种因素，如药物的性质、雾化的颗粒大小、宝宝的呼吸配合等。一般来说，雾化的效果是显著的，尤其对于小儿哮喘、支气管炎等疾病。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雾化的效果问题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https://d.book118.com/545142102322011042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2024-09-04T08:43:01.387</cp:lastPrinted>
  <dcterms:created xsi:type="dcterms:W3CDTF">2024-09-04T00:43:01Z</dcterms:created>
  <dcterms:modified xsi:type="dcterms:W3CDTF">2024-09-04T00:43:03Z</dcterms:modified>
</cp:coreProperties>
</file>