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196D9-4BB2-44DE-A50B-88F91D3BC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220E1-AEB4-44C9-8726-018734A73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59203-55C9-42FE-A8A6-899660B22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8D99D-1B1E-4803-A490-CE28CD692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A402EF-1301-4865-896F-A1DF4270F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54A900-6203-4A88-93D6-CC05EA4CE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EE1576-23D8-4B67-B3DE-CB8A65098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CA281-23DD-4C27-BAFE-9107809B0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A3DFA-BE73-4924-9C82-438F562C3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EE429-0628-49A7-B7D8-A0D20AF66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806AC-963B-411A-9FF5-713A35892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44014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市场调研与咨询行业的市场调研工具与方法培训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市场调研工具介绍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市场调研方法详解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数据分析与解读策略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案例分享：成功运用市场调研工具和方法经验总结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市场调研是一种通过收集、整理、分析市场相关信息，以辅助企业决策的过程。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市场调研能够帮助企业了解市场需求、竞争态势、消费者行为等，为产品研发、营销策略制定提供重要依据。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定量调研与定性调研、描述性调研与探索性调研、横截面调研与时间序列调研等。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新产品开发、市场进入评估、品牌策略制定、营销策略优化等。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市场调研类型及应用场景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市场调研行业规模不断扩大，专业化和细分化趋势明显，数字化和智能化技术应用日益广泛。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数据驱动决策成为主流，跨界融合创新加速，消费者行为研究更加深入，国际化发展趋势明显。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市场调研工具介绍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问卷调查法是通过向目标群体发放标准化问卷，收集数据和信息的一种调研方法。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能够快速、高效地收集大量数据，便于量化和统计分析。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问卷设计质量对结果影响较大，回收率和数据质量可能受到影响。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适用于大规模、标准化的市场调研，如消费者满意度调查、品牌知名度调查等。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访谈调查法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访谈调查法是通过与目标群体进行面对面或电话交流，深入了解其观点、态度和行为的一种调研方法。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访谈过程可能受到主观因素的影响，且时间和成本较高。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能够深入了解受访者的真实想法和感受，收集到更为详细和全面的信息。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适用于需要深入了解目标群体心理和行为的调研，如新产品测试、品牌形象调查等。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观察调查法是通过直接观察目标群体的行为、环境和情境，收集数据和信息的一种调研方法。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能够直接观察目标群体的实际行为，避免受访者主观因素的影响。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观察结果可能受到观察者主观因素的影响，且需要投入大量时间和人力。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适用于需要了解目标群体实际行为和环境的调研，如商店客流量统计、消费者购物行为观察等。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观察调查法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实验调查法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0069" b="2006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实验调查法是通过人为控制和改变某些变量，观察目标群体反应和变化的一种调研方法。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能够控制实验条件，较为准确地揭示变量之间的关系。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实验环境可能与实际情况存在差异，且实验成本较高。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适用于需要验证假设或测试新产品的市场调研，如广告效果测试、新产品定价实验等。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市场调研方法详解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设计问卷，通过在线或纸质形式收集大量数据，进行统计分析。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通过控制实验条件，观察不同变量对市场现象的影响，得出科学结论。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直接观察并记录市场现象或消费者行为，收集客观数据。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定量研究方法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与受访者进行深入交流，探讨市场现象背后的原因和动机。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组织一组具有代表性的消费者，就特定市场话题进行讨论，收集意见和看法。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焦点小组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对特定市场事件或企业进行深入研究，分析其内在规律和经验教训。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定性研究方法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https://d.book118.com/545144014331011110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2024-09-16T10:22:33.336</cp:lastPrinted>
  <dcterms:created xsi:type="dcterms:W3CDTF">2024-09-16T02:22:33Z</dcterms:created>
  <dcterms:modified xsi:type="dcterms:W3CDTF">2024-09-16T02:22:35Z</dcterms:modified>
</cp:coreProperties>
</file>