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580CB-8468-4820-AD88-72ED706C9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49EE9-E79E-4164-8A52-F694081F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7924F-A1EA-4B00-B126-66977C7B4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37508-2C70-4502-BD4D-B8D572ABA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AFB5A-976A-454C-92E7-42E8137F3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36EA1F-DD9B-42A6-86F4-F8A348E6D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EC9DEF-33C7-4C73-8462-250A887B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77A80-88FD-4966-B9C8-1C0D2E18B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D0D62-63F6-4FFC-B35B-F833A53FB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0E36C-4F05-49AA-A3F3-C2F3BF9F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F2834-4F2B-4383-8BBB-473A115A1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44331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医务人员手卫生规范的人才培养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542" b="7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手卫生是预防医院感染最简单、最有效、最方便、最经济的方法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医务人员手卫生规范执行率直接影响医疗质量和患者安全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加强医务人员手卫生规范培训，提高医务人员手卫生意识和技能水平，是保障医疗质量和患者安全的重要措施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937" r="2293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培养医务人员具备正确的手卫生观念，养成良好的手卫生习惯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掌握正确的手卫生方法和技能，能够规范执行手卫生操作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了解手卫生相关知识和理论，提高手卫生意识和自我防护能力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培养医务人员成为手卫生规范的践行者和传播者，推动医疗机构手卫生工作的全面开展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医务人员手卫生规范概述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手卫生是为洗手、卫生手消毒和外科手消毒的总称，是医院控制感染的重要手段。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通过手卫生，可以有效地清除手部污物和细菌，预防接触感染，减少医疗过程中的交叉感染风险。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我国已经制定并实施了《医务人员手卫生规范》，对医务人员的手卫生行为进行了明确的规定和指导。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世界卫生组织（WHO）和各发达国家也都有相应的手卫生指南和规范，强调医务人员在医疗过程中的手卫生行为。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国内外手卫生规范现状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规范规定了医务人员在接触患者前后、进行无菌操作前、接触患者体液后等情况下必须进行洗手或手消毒。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洗手与手消毒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包括洗手液、速干手消毒剂、干手设施等，必须符合国家相关标准和规定。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手卫生用品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医疗机构应定期开展手卫生培训和宣传活动，提高医务人员的手卫生意识和技能水平。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手卫生培训与宣传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医疗机构应建立手卫生监督考核机制，对医务人员的手卫生行为进行监督和考核，确保规范得到有效执行。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监督与考核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医务人员手卫生规范内容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结合医疗机构实际情况，明确培训目标、内容、方式和时间等要素。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建立培训档案，记录医务人员参加培训的情况和成绩，为后续培训提供参考。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081" r="1008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778" r="97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041" r="1104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根据医务人员手卫生规范的要求，制定针对不同岗位和层级的全面系统培训计划。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制定全面系统培训计划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采用理论授课、案例分析、小组讨论、实践操作等多种培训方式，提高医务人员的参与度和学习效果。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利用现代化教学手段，如网络课程、多媒体教学等，使培训内容更加生动、形象。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9626" b="2962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鼓励医务人员自主学习，提供学习资源和指导，培养其终身学习的意识和能力。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采用多样化培训方式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加强实践操作环节，让医务人员在模拟场景或实际工作中进行手卫生操作练习，提高其操作技能水平。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定期对医务人员进行手卫生知识和操作技能的考核评估，确保其掌握规范的手卫生方法。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将考核评估结果与医务人员的绩效和晋升等挂钩，激励其积极参与培训并不断提高自身能力。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强化实践操作与考核评估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https://d.book118.com/545144331031011102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2024-09-10T22:57:59.526</cp:lastPrinted>
  <dcterms:created xsi:type="dcterms:W3CDTF">2024-09-10T14:57:59Z</dcterms:created>
  <dcterms:modified xsi:type="dcterms:W3CDTF">2024-09-10T14:58:01Z</dcterms:modified>
</cp:coreProperties>
</file>