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FADAE-A491-4ED2-928B-9DBDBAB46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9BC16-C2C4-4D38-841C-BBC00FE1C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A1021-91E6-4B1F-B9F6-A774BF4D1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68A37-473C-415A-865F-2311E32DD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4252AF-E934-4C14-B271-C3BCC2E42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8789F1-64AB-407F-9AD9-EE43F1D7F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A86F79-B601-44B1-BB37-F9922ABE9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23164-9889-459F-93E1-24E3626DE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D4594-F5A0-48F3-8B65-4D3753286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DBD28-6B96-47C0-8F5C-2DCA6596B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4E433-7D27-4633-ABF2-E1893FE6D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00034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先天性肠旋转不良护理查房ppt课件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先天性肠旋转不良概述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先天性肠旋转不良护理常规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先天性肠旋转不良典型病例分享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先天性肠旋转不良护理研究进展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先天性肠旋转不良患者及家属健康教育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先天性肠旋转不良概述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先天性肠旋转不良是一种胚胎发育异常导致的肠道解剖结构异常，表现为肠道位置和方向的异常。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通常在新生儿期或婴儿早期发病，影响肠道的正常功能，可能导致肠梗阻、肠扭转等严重并发症。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胚胎发育过程中，肠道的旋转和固定过程出现异常，导致肠道位置和方向的异常。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目前尚不完全清楚，可能与遗传、环境等多种因素有关。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新生儿或婴儿出现呕吐、腹胀、腹泻、血便等症状，严重时可出现肠梗阻、肠扭转等严重并发症。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通过腹部X线平片、超声、CT等影像学检查，结合临床表现进行诊断。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先天性肠旋转不良护理常规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了解患儿的病史、症状、体征及实验室检查结果，评估患儿的病情状况和自身认知情况。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协助医生完成术前检查，确保患儿符合手术指征；告知患儿家属手术风险及注意事项，签署手术知情同意书；做好患儿的心理护理，缓解其紧张情绪。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术前需进行严格的肠道准备，包括控制饮食、灌肠、口服肠道抗菌药物等措施，以减少肠道内的细菌数量，降低术后感染的风险。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肠道准备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术后严密监测患儿的生命体征，包括心率、呼吸、血压、体温等指标，及时发现并处理异常情况。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关注患儿的疼痛情况，采取适当的疼痛控制措施，如使用镇痛药或镇痛泵，缓解患儿的疼痛不适感。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根据患儿的恢复情况，逐步恢复饮食。开始时给予流质食物，逐渐过渡到半流质和软食，最后恢复到正常饮食。同时注意保证食物的营养丰富和易于消化吸收。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预防肠粘连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术后早期协助患儿进行床上活动，鼓励患儿尽早下床活动，以促进肠道蠕动，减少肠粘连的发生。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严格遵守无菌操作原则，保持患儿的伤口清洁干燥；遵医嘱使用抗菌药物，预防术后感染的发生。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如发现患儿出现异常情况，如出血、吻合口瘘、肠梗阻等并发症，应及时报告医生并配合处理。同时做好患儿及家属的解释和安抚工作。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先天性肠旋转不良典型病例分享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https://d.book118.com/545200034033011044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2024-09-06T08:34:22.615</cp:lastPrinted>
  <dcterms:created xsi:type="dcterms:W3CDTF">2024-09-06T00:34:22Z</dcterms:created>
  <dcterms:modified xsi:type="dcterms:W3CDTF">2024-09-06T00:34:24Z</dcterms:modified>
</cp:coreProperties>
</file>