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6EBF2-A7C7-4E3C-AF69-C177B25FA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B3AC5-827F-44A8-A93C-9AFCDB22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279F1-F84C-44BC-9096-D41365D1E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66F12-FEE9-4660-B872-D62E3925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8D2FC7-006B-456F-A105-9ED58F61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52698-2E43-4073-97A7-BF1744629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9DA9A-22C0-48B3-B9F5-B84274F4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90EAE-1725-4569-9386-70C23C535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BDEED-8D55-4B01-995E-FF1F61364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34BFE-54E2-448A-8F20-E369577C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2F9D6-6622-43F5-8DFA-67F3FFAD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001433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唯物辩证法分析在危机中育新机\n## 1.唯物辩证法的哲学原理及其在危机分析中的应用\n### 1.1唯物辩证法的三大基本规律及其内涵\n### 1.2唯物辩证法在危机分析中的方法论意义\n### 1.3唯物辩证法视角下的危机本质及其演变规律\n## 2.危机中的新机遇：唯物辩证法的启示\n### 2.1危机中的潜在机遇及其识别方法\n### 2.2唯物辩证法在危机中寻找新机遇的策略\n### 2.3案例分析：唯物辩证法在危机中育新机的成功实践\n## 3.唯物辩证法视角下危机应对的策略与措施\n### 3.1唯物辩证法在危机应对中的策略选择\n### 3.2危机应对中的创新思维与方法\n### 3.3唯物辩证法在危机后恢复与重建中的应用\n## 4.提高唯物辩证法分析危机能力的方法与途径\n### 4.1系统学习唯物辩证法的基本原理与方法\n### 4.2积累危机分析的实际经验与案例\n### 4.3加强唯物辩证法在实际工作中的运用与创新\n## 5.唯物辩证法在危机中育新机的前景展望\n### 5.1唯物辩证法在未来危机分析中的发展趋势\n### 5.2危机中育新机的长期战略与实践探索\n### 5.3唯物辩证法在全球危机治理中的贡献与意义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唯物辩证法分析在危机中育新机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6131138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唯物辩证法的哲学原理及其在危机分析中的应用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唯物辩证法的三大基本规律：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对立统一规律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质量互变规律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否定之否定规律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对立统一规律：揭示了事物内部矛盾的对立统一关系，即矛盾双方在一定条件下相互依存、相互转化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质量互变规律：揭示了事物发展过程中量变与质变的相互关系，即量变积累到一定程度会引起质变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否定之否定规律：揭示了事物发展过程中肯定与否定、否定与肯定的相互关系，即事物在否定过程中实现自身的发展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唯物辩证法的内涵：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革命性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实践性：唯物辩证法来源于实践，并指导实践，具有强烈的实践意义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科学性：唯物辩证法揭示了事物发展的内在规律，具有科学性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革命性：唯物辩证法具有批判性和革命性，揭示了事物发展的前进方向</a:t>
            </a:r>
            <a:endParaRPr/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唯物辩证法的三大基本规律及其内涵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唯物辩证法为危机分析提供了方法论指导</a:t>
                </a:r>
                <a:endParaRPr/>
              </a:p>
            </p:txBody>
          </p:sp>
          <p:sp>
            <p:nvSpPr>
              <p:cNvPr id="1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唯物辩证法要求我们全面、发展地看待危机，既要看到危机的消极影响，也要看到危机中的新机遇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唯物辩证法要求我们具体问题具体分析，根据不同危机的特点和规律，制定相应的应对策略</a:t>
                </a:r>
                <a:endParaRPr/>
              </a:p>
            </p:txBody>
          </p:sp>
          <p:sp>
            <p:nvSpPr>
              <p:cNvPr id="1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唯物辩证法为危机分析提供了思维工具</a:t>
                </a:r>
                <a:endParaRPr/>
              </a:p>
            </p:txBody>
          </p:sp>
          <p:sp>
            <p:nvSpPr>
              <p:cNvPr id="1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唯物辩证法培养了人们的辩证思维能力，有助于我们从不同角度、不同层面分析危机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唯物辩证法有助于我们把握危机中的主要矛盾，从而找到解决危机的关键</a:t>
                </a:r>
                <a:endParaRPr/>
              </a:p>
            </p:txBody>
          </p:sp>
          <p:sp>
            <p:nvSpPr>
              <p:cNvPr id="1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唯物辩证法在危机分析中的方法论意义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组合 1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8" name="组合 15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唯物辩证法视角下的危机本质：矛盾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危机是事物内部矛盾的集中表现，是事物发展的必然阶段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危机中的矛盾具有对立统一性，既有消极的一面，也有积极的一面</a:t>
                </a:r>
                <a:endParaRPr/>
              </a:p>
            </p:txBody>
          </p:sp>
        </p:grpSp>
        <p:grpSp>
          <p:nvGrpSpPr>
            <p:cNvPr id="161" name="组合 16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唯物辩证法视角下的危机演变规律：质量互变、否定之否定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危机的发展过程是一个量变积累到质变的过程，需要我们关注危机中的细微变化，防止危机恶化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危机的发展过程是一个否定之否定的过程，需要我们善于从危机中找到新的发展机遇，实现危机中的逆转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唯物辩证法视角下的危机本质及其演变规律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危机中的新机遇：唯物辩证法的启示</a:t>
            </a:r>
            <a:endParaRPr/>
          </a:p>
        </p:txBody>
      </p:sp>
      <p:sp>
        <p:nvSpPr>
          <p:cNvPr id="16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危机中的潜在机遇：市场调整、技术创新、政策调整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市场调整：危机导致市场需求发生变化，为企业提供了新的市场机会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技术创新：危机促使企业加大技术创新力度，提高竞争力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政策调整：危机促使政府调整政策，为企业提供了新的发展机遇</a:t>
                </a:r>
                <a:endParaRPr/>
              </a:p>
            </p:txBody>
          </p:sp>
        </p:grpSp>
        <p:grpSp>
          <p:nvGrpSpPr>
            <p:cNvPr id="17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识别方法：辩证分析、调查研究、案例研究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辩证分析：运用唯物辩证法分析危机中的矛盾，找到潜在机遇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调查研究：深入市场、企业，了解危机中的实际情况，发现潜在机遇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案例研究：研究历史上危机中的成功案例，借鉴经验，识别潜在机遇</a:t>
                </a:r>
                <a:endParaRPr/>
              </a:p>
            </p:txBody>
          </p:sp>
          <p:sp>
            <p:nvSpPr>
              <p:cNvPr id="18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危机中的潜在机遇及其识别方法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7" name="组合 18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策略一：抓住机遇，化危为机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唯物辩证法要求我们善于把握危机中的机遇，化危为机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企业可以通过调整战略、优化产品结构等方式，抓住危机中的新机遇</a:t>
                </a:r>
                <a:endParaRPr/>
              </a:p>
            </p:txBody>
          </p:sp>
          <p:sp>
            <p:nvSpPr>
              <p:cNvPr id="1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策略二：创新发展，转型升级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唯物辩证法要求我们不断创新，实现事物的发展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企业可以通过技术创新、管理创新等方式，实现转型升级，应对危机</a:t>
                </a:r>
                <a:endParaRPr/>
              </a:p>
            </p:txBody>
          </p:sp>
          <p:sp>
            <p:nvSpPr>
              <p:cNvPr id="1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策略三：合作共赢，共度时艰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唯物辩证法要求我们树立合作共赢的理念，共同应对危机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企业可以通过合作、联盟等方式，实现资源共享，共度时艰</a:t>
                </a:r>
                <a:endParaRPr/>
              </a:p>
            </p:txBody>
          </p:sp>
          <p:sp>
            <p:nvSpPr>
              <p:cNvPr id="1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唯物辩证法在危机中寻找新机遇的策略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3" name="组合 20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案例一：美国次贷危机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美国次贷危机中，一些企业通过调整战略、优化产品结构，抓住了危机中的新机遇，实现了逆势发展</a:t>
                </a:r>
                <a:endParaRPr/>
              </a:p>
            </p:txBody>
          </p:sp>
          <p:sp>
            <p:nvSpPr>
              <p:cNvPr id="20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案例二：中国互联网企业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在互联网泡沫破灭危机中，一些中国互联网企业通过技术创新、管理创新，实现了转型升级，成为了行业领军企业</a:t>
                </a:r>
                <a:endParaRPr/>
              </a:p>
            </p:txBody>
          </p:sp>
          <p:sp>
            <p:nvSpPr>
              <p:cNvPr id="21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案例三：全球金融危机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全球金融危机中，一些企业通过合作共赢、资源共享，共度时艰，实现了逆势发展</a:t>
                </a:r>
                <a:endParaRPr/>
              </a:p>
            </p:txBody>
          </p:sp>
          <p:sp>
            <p:nvSpPr>
              <p:cNvPr id="21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案例分析：唯物辩证法在危机中育新机的成功实践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唯物辩证法视角下危机应对的策略与措施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策略一：辩证分析，制定针对性应对策略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唯物辩证法要求我们辩证分析危机，制定针对性应对策略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企业应根据危机的性质、特点，制定相应的应对策略，避免一刀切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策略二：灵活应变，调整战略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唯物辩证法要求我们善于应变，根据危机的变化调整战略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企业应根据危机的发展，灵活调整战略，实现逆势发展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唯物辩证法在危机应对中的策略选择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https://d.book118.com/545200143320011112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唯物辩证法分析在危机中育新机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2024-09-19T09:10:59.733</cp:lastPrinted>
  <dcterms:created xsi:type="dcterms:W3CDTF">2024-09-19T01:10:59Z</dcterms:created>
  <dcterms:modified xsi:type="dcterms:W3CDTF">2024-09-19T01:11:01Z</dcterms:modified>
</cp:coreProperties>
</file>