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D8524-6356-450A-8209-A65EECFF5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3DF24-5146-442F-B85F-CFF3D8C51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6DE20-2A4A-4F40-A20B-9F0FF9923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674DB-C877-42FB-943E-E99EE5B2D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01B868-7DBB-4500-8D83-3C5FE8828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866CF7-8805-4999-B4B0-D53F16500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F6AC78-EE46-4D58-A4F3-010C17438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9D956-00C7-46A5-8040-DD7F51DBE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D1855-5CA5-4F91-AD2A-DB7070E7C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509A5-34F6-4F71-AD56-D0D396903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4ABFF-AE2F-4A5B-9FCE-AD9877CCC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002033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初三数学教师述职报告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教学工作概述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德育工作概述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教研与科研活动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个人专业成长与反思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6021" b="360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总结教学经验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回顾过去一年的教学工作，总结成功经验和存在不足，为今后的教学提供借鉴和改进方向。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展示教学成果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通过数据和案例，展示学生在数学学科上取得的进步和成绩，体现教学质量和效果。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促进教学交流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与同行分享教学方法和策略，互相学习，共同提高教育教学水平。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涵盖初三数学课程的各个方面，如代数、几何、概率统计等。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介绍针对不同教学内容和学生特点所采用的教学方法，如讲解、讨论、练习、实验等。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分析学生的考试成绩、作业完成情况以及课堂表现，评估教学效果和质量。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教学工作概述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确保学生掌握初中数学的核心知识点，包括数与式、方程与不等式、函数、图形与几何等。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培养学生的数学思维能力，包括逻辑推理、归纳分类、化归等思想方法。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激发学生对数学的兴趣和热爱，培养其积极的学习态度和良好的学习习惯。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根据教材和学生的实际情况，制定详细的教学计划，包括每章节的教学目标、教学内容、教学方法和评估方式。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46" b="1824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采用多种教学方法，如讲授法、讨论法、案例分析法等，以激发学生的学习兴趣和积极性。同时，注重学生的主体地位，鼓励学生积极参与课堂讨论和合作学习。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以教材和课程标准为依据，系统讲解初中数学的知识点，并结合实际问题和案例进行分析和讨论。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布置适量的作业，要求学生按时完成并提交。通过批改作业，了解学生对知识点的掌握情况和存在的问题，并及时进行反馈和指导。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课堂表现评估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通过观察学生的课堂表现，包括听讲、思考、发言等方面，评估学生的学习状态和理解程度。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定期组织考试，检验学生的学习成果。通过分析考试成绩和答题情况，评估学生的数学水平和能力，并针对存在的问题进行改进和提高。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德育工作概述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培养学生的爱国主义精神和社会责任感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通过课堂教学和课外活动，引导学生了解国家历史、文化传统和社会发展，增强学生的民族自豪感和爱国情感。同时，组织学生参加社会公益活动，培养学生的社会责任感和奉献精神。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培养学生的良好品德和行为习惯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注重学生的品德教育，通过榜样示范、实践锻炼等方式，引导学生树立正确的价值观和道德观，培养学生良好的行为习惯和文明礼仪。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提高学生的心理素质和适应能力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关注学生的心理健康，通过开展心理辅导、团体活动等方式，帮助学生缓解学习压力，提高学生的心理素质和适应能力。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德育实施途径和方法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课堂教学渗透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充分挖掘数学教材中的德育因素，将德育内容有机地融入到课堂教学中，让学生在学习数学知识的同时，受到德育的熏陶。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课外活动拓展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组织学生参加数学竞赛、科技创新等课外活动，培养学生的创新精神和实践能力。同时，在活动中注重团队协作和集体荣誉感的培养。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家校合作共育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加强与家长的沟通和联系，指导家长正确开展家庭教育，共同培养学生的良好品德和行为习惯。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通过观察学生的日常行为表现、听取同学和老师的评价等方式，对学生的品德表现进行评估。评估结果作为学生综合素质评价的重要组成部分。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学生品德表现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定期开展学生心理健康调查，了解学生的心理状况和需求。针对存在的问题，及时采取相应措施进行干预和帮助。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通过家长座谈会、家访等方式了解家长对学校德育工作的意见和建议，评估家校合作的效果。同时，根据家长的反馈及时调整德育工作策略和方法。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家校合作效果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教研与科研活动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积极参与学校及数学组组织的各类教研活动，如集体备课、听课评课、教学研讨等，与同事们共同交流教学经验，提升教学水平。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常规教研活动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作为课题组成员，参与校级或更高级别的课题研究，共同探讨数学教学中的问题与对策，形成有价值的研究成果。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积极参加学术会议、研讨会等活动，与同行专家深入交流，了解最新的教育理念和教学动态，拓宽视野。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教研活动参与情况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https://d.book118.com/545200203330011111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2024-09-17T23:07:02.404</cp:lastPrinted>
  <dcterms:created xsi:type="dcterms:W3CDTF">2024-09-17T15:07:02Z</dcterms:created>
  <dcterms:modified xsi:type="dcterms:W3CDTF">2024-09-17T15:07:04Z</dcterms:modified>
</cp:coreProperties>
</file>