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5C97D-EF34-4DCC-A0FF-80E46D782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99FDA-53B1-41B5-9091-76C33121C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CC0C2-A53C-445E-9C3F-07FC9E907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78A02-CD81-4AAB-8C94-232C2394D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BE90F7-462A-4988-95D8-DAA6B8A35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F270FD-C04E-452F-97F0-776338A67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1169F2-0E4F-4B5A-9EB7-1F04544D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7F539-E3D1-44C5-8FEF-0AC0C5999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4C847-0026-4D8E-A2E5-F16209364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A5328-C791-42E6-8EA3-F478CDA6B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CE53D-01A6-41FB-A637-6AE5040B6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00243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大客户营销管理策略在电子科技行业的应用与推广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电子科技行业大客户需求分析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营销策略在电子科技行业应用实例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营销推广方法及渠道选择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效果评估及持续改进方向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随着电子科技行业的快速发展，市场竞争日益激烈，大客户成为企业争夺的重点。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7" r="1137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大客户价值突出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47" r="1784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营销策略需求迫切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05" r="81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大客户通常具有较高的采购量、稳定的合作关系和品牌影响力，对企业发展具有重要意义。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针对大客户的营销策略有助于企业更好地满足客户需求，提升市场份额和盈利能力。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16" r="2541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大客户在电子科技行业的采购规模通常较大，涉及产品种类多，采购金额高。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采购规模大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大客户往往对产品的技术含量和创新性有较高要求，需要企业提供专业的技术支持和解决方案。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一旦与大客户建立合作关系，往往能够形成长期稳定的合作关系，为企业带来持续的收益。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合作稳定性强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大客户在行业内通常具有较高的知名度和品牌影响力，与其合作有助于提升企业的品牌形象和市场地位。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电子科技行业大客户特点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大客户通常指对企业的产品或服务需求量大、采购频次高、对企业经营影响较大的客户。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根据客户的采购规模、行业影响力、合作潜力等因素，可将大客户分为战略型、伙伴型、交易型等不同类型。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营销策略制定原则与方法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制定大客户营销策略应遵循市场导向、客户中心、竞争差异化和资源整合等原则。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营销策略制定可采用SWOT分析、五力模型、STP营销战略等方法，以及市场调研、客户访谈等实证研究手段。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组建具备行业知识、市场敏锐度和客户服务能力的专业营销团队，明确团队成员的职责与分工。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通过定期的内部培训、外部进修和行业交流等方式，提高团队成员的专业素养和综合能力。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38" r="205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电子科技行业大客户需求分析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通过市场调研、客户访谈、数据分析等方式，深入了解大客户在电子科技领域的具体需求、痛点和期望。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将收集到的客户需求进行整理分类，按照重要性、紧急性、可行性等维度进行评估。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运用专业分析工具，对客户需求进行深入分析，挖掘潜在需求，为个性化解决方案设计提供依据。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专业技术支持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提供针对性的技术支持服务，包括技术咨询、方案设计、实施指导等，确保大客户能够充分利用产品功能。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提供一系列增值服务，如培训、升级、维护等，以满足大客户在使用过程中可能产生的额外需求。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根据大客户的特定需求，定制符合其业务场景和需求的电子科技产品，如定制化的硬件设备、软件系统等。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个性化解决方案设计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71" r="1267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建立定期回访机制，及时了解大客户对产品和服务的反馈，积极解决出现的问题。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优化升级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根据大客户的反馈和市场变化，不断优化产品功能和性能，提升用户体验。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在重要节日、纪念日等时机，向大客户送上定制化的祝福和关怀，增强客户黏性。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设立大客户专属的优惠政策和激励措施，如折扣、赠品、积分等，鼓励大客户持续购买和推荐。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https://d.book118.com/545200243120011100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2024-09-08T04:18:05.056</cp:lastPrinted>
  <dcterms:created xsi:type="dcterms:W3CDTF">2024-09-07T20:18:05Z</dcterms:created>
  <dcterms:modified xsi:type="dcterms:W3CDTF">2024-09-07T20:18:07Z</dcterms:modified>
</cp:coreProperties>
</file>