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A6E18-FB3E-4144-B1F0-6CA78FB83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23B1D-941A-4019-A6DF-3F0E7E1C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19C5B-1300-4C7E-881C-8D8AC9DBB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5B2BE-EED2-478B-907A-014FCE27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4A19C-3A9B-419E-91A3-64660881E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8F538-1513-40D6-9AD8-B3A8BE48C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282F29-106F-4AD0-BDF4-958CF5D1D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6B6B2-8166-4601-BC7C-A217E4CA8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5743A-603C-4DEB-BD1A-5E13DDC7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23273-1FB2-4DCD-BB44-ADC412499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FF628-308E-48AE-8DBD-90D09FC8B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01014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微笑服务礼仪培训让微笑成为职场亮点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微笑服务礼仪在职场中应用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微笑服务礼仪培训方法与效果评估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总结与展望：让微笑成为职场亮点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12" r="35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它是一种积极、主动的服务态度，旨在营造轻松、愉悦的服务氛围，提升客户满意度。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微笑服务礼仪是指在服务行业中，通过微笑表达友善、亲切和尊重的一种行为准则。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微笑服务能够拉近与客户之间的距离，增强客户信任感和满意度。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微笑服务是企业形象的重要组成部分，能够展现企业的专业性和亲和力。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良好的微笑服务能够吸引更多客户，提高客户回头率，从而增加销售业绩。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促进销售业绩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在这些行业中，微笑服务礼仪能够提升服务质量，增强客户满意度。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酒店、餐饮、旅游等服务行业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在这些行业中，微笑服务礼仪能够展现企业的专业性和亲和力，提高客户满意度。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银行、保险、电信等窗口行业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在这些领域中，微笑服务礼仪能够提升政府形象和公信力，增强民众信任感和满意度。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政府机关、事业单位等公共服务领域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在这些行业中，微笑服务礼仪能够吸引更多客户，提高销售业绩。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商业零售、汽车销售等销售行业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真正的微笑来自于内心的善意和真诚，只有真诚的微笑才能感染他人。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微笑要发自内心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态度热情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微笑时应该与对方进行眼神交流，传递友善和尊重的信息。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微笑服务要热情周到，让对方感受到温暖和关注。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真诚友善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在不同的场合和面对不同的人时，要注意微笑的方式和程度，尊重对方的感受和习惯。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833" r="24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注意场合和对象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微笑服务不是嘲笑或讽刺他人，要尊重他人的尊严和权利。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不嘲笑或讽刺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在微笑服务中，要认真倾听对方的需求和意见，理解对方的立场和情感。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适度得体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微笑要适度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微笑虽然重要，但过度的微笑可能会让对方感到不自在或虚假，因此要掌握微笑的度。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行为举止得体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微笑服务不仅仅是面部表情，还包括行为举止的得体，如礼貌用语、优雅的仪态等。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符合职业形象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在职场中，微笑服务要符合职业形象的要求，展现出专业和敬业的态度。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在微笑服务中，要给予对方鼓励和支持，让对方感到被关注和被理解。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微笑服务要传递积极乐观的态度，让对方感受到阳光和活力。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化解负面情绪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当面对负面情绪时，要用微笑和积极的态度去化解，让对方感到宽慰和帮助。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传递正能量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微笑服务礼仪技巧与方法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学会情绪管理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遇到不愉快的事情或客户投诉时，保持冷静、理智，以平和的心态解决问题。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树立积极的服务意识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认识到微笑服务对于提升客户满意度和企业形象的重要性，以积极、热情的心态面对每一位客户。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培养乐观的生活态度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保持乐观、开朗的生活态度，将快乐传递给客户，营造轻松、愉悦的服务氛围。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用词准确、简洁明了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与客户交流时，使用准确、简洁的语言，避免使用过于专业或晦涩难懂的词汇。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语速适中、语调亲切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保持适中的语速，让客户能够听清并理解你的意思；使用亲切的语调，表达友好和尊重。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注意礼貌用语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在与客户交流时，使用礼貌用语，如“请”、“谢谢”、“对不起”等，展现良好的职业素养。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眼神交流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与客户保持眼神交流，表明你在关注他们，增加彼此的信任感。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姿势与动作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保持挺拔、自信的姿势，避免懒散或过于紧张的动作，展现专业、自信的形象。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微笑是身体语言中最重要的元素之一，它能够传递友好、热情和尊重的信息，拉近与客户之间的距离。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3021" b="1302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运用身体语言传递信息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https://d.book118.com/545201014241011110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2024-09-16T02:57:21.690</cp:lastPrinted>
  <dcterms:created xsi:type="dcterms:W3CDTF">2024-09-15T18:57:21Z</dcterms:created>
  <dcterms:modified xsi:type="dcterms:W3CDTF">2024-09-15T18:57:23Z</dcterms:modified>
</cp:coreProperties>
</file>