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09DF-6688-4B90-B127-C122D60C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EF5F8-D03E-4C68-A294-910D6923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321B-54A9-49B5-8AE9-C06830FA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CAE4D-5E98-47D4-82EB-BE752D69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334EC-6F98-41E6-8FD4-FAE6D636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32D9B-04B9-4F3B-9292-8FDBFE90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084DC-AE07-4752-9953-1EB7DD24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7689B-BA78-4950-B4AE-5CD7EF45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F74F1-FDED-44B4-A441-E45E4F401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CCC0-BEDA-4628-8BA9-9E17BD3C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C86C0-5236-4625-8475-52EA2480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202230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本报告旨在对东北农商银行进行全面深入的分析，包括其业务发展、财务状况、风险管理和市场竞争力等方面，为投资者、监管机构和其他利益相关者提供有价值的参考信息。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东北农商银行作为一家区域性商业银行，在近年来面临着日益激烈的市场竞争和复杂多变的经济环境，因此，对其经营状况和发展趋势进行深入分析具有重要意义。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本报告将全面覆盖东北农商银行的各项业务，包括个人银行业务、公司银行业务、金融市场业务等。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报告将重点关注东北农商银行在东北地区的市场表现和业务布局，同时兼顾其在全国范围内的业务拓展和竞争态势。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报告将分析东北农商银行近年来的经营数据和发展趋势，以便更好地了解其当前状况和未来发展方向。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经过数十年的发展，东北农商银行不断壮大，逐渐成为东北地区具有重要影响力的银行之一。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近年来，东北农商银行积极推进改制工作，不断完善公司治理结构，提高经营管理水平。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东北农商银行成立于20世纪50年代，是东北地区较早成立的农村金融机构之一。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东北农商银行实行总行-分行-支行三级管理架构，各级机构职责明确，协同高效。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东北农商银行的业务范围涵盖存款、贷款、结算、理财等多个领域，致力于为客户提供全方位的金融服务。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针对农村地区的特点和需求，东北农商银行推出了一系列特色服务和产品，如“三农”贷款、农村电商等。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与其他银行相比，东北农商银行在农村金融市场具有较为明显的竞争优势，品牌影响力不断提升。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随着农村金融市场的不断扩大和深化，东北农商银行有望继续保持稳健的发展态势，进一步提升市场份额和竞争地位。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在东北地区，东北农商银行在存款、贷款等市场份额方面均保持领先地位。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市场份额和竞争地位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截至报告期末，东北农商银行的总资产达到XX亿元，较上年末增长XX%。资产结构以贷款和垫款为主，占比XX%，投资类资产占比XX%，现金及存放中央银行款项占比XX%。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负债规模与结构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总负债达到XX亿元，较上年末增长XX%。负债结构以存款为主，占比XX%，同业及其他金融机构存放款项占比XX%，应付债券占比XX%。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核心一级资本充足率为XX%，一级资本充足率为XX%，资本充足率为XX%，均满足监管要求。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资产规模与结构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报告期内，东北农商银行实现营业收入XX亿元，同比增长XX%。其中，利息净收入占比XX%，手续费及佣金净收入占比XX%。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营业支出XX亿元，同比增长XX%。其中，业务及管理费占比XX%，资产减值损失占比XX%。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实现净利润XX亿元，同比增长XX%。加权平均净资产收益率为XX%，同比上升XX个百分点。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经营活动产生的现金流量净额为XX亿元，同比增长XX%。主要得益于贷款及垫款净增加额和存款净增加额的贡献。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投资活动产生的现金流量净额为-XX亿元，同比下降XX%。主要是由于购买投资产品和其他金融资产的现金流出增加。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筹资活动产生的现金流量净额为-XX亿元，同比下降XX%。主要是由于偿还债务和分配股利的现金流出增加。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筹资活动现金流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https://d.book118.com/545202022304011121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2024-09-25T01:26:46.016</cp:lastPrinted>
  <dcterms:created xsi:type="dcterms:W3CDTF">2024-09-24T17:26:46Z</dcterms:created>
  <dcterms:modified xsi:type="dcterms:W3CDTF">2024-09-24T17:26:48Z</dcterms:modified>
</cp:coreProperties>
</file>