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396441-E386-4B84-A004-344523C29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2F1B5C-FF2B-408F-93BC-B54AD57088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A81E74-BACB-42C7-9985-0475E79709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DB690C-52AF-426E-8B36-B94159465F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D81A27-9952-412F-864B-25F770431C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C14665-AF03-4579-9FFE-3EBA479EDB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BE771A-C227-4E9B-AA44-3382CEF5EE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E3691D-4536-4ADA-9745-D9B84E141F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21C8E3-D7CA-4336-B635-06DD2A9958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13F144-7A50-4925-9B72-835A72B49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66AF43-65BC-47AB-9497-99FBAD7969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20213303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精准农业与生物技术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精准农业定义与发展概况
 生物技术在精准农业中的应用
 精准农业的主要技术手段
 生物技术提高农作物产量与品质
 精准农业的环境友好性
 生物技术的挑战与前景
 精准农业的发展趋势与挑战
 结论：精准农业与生物技术的融合</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精准农业定义与发展概况</a:t>
            </a:r>
          </a:p>
        </p:txBody>
      </p:sp>
      <p:sp>
        <p:nvSpPr>
          <p:cNvPr id="3" name="Subtitle 2"/>
          <p:cNvSpPr>
            <a:spLocks noGrp="1"/>
          </p:cNvSpPr>
          <p:nvPr>
            <p:ph type="subTitle" idx="1"/>
          </p:nvPr>
        </p:nvSpPr>
        <p:spPr/>
        <p:txBody>
          <a:bodyPr/>
          <a:lstStyle/>
          <a:p>
            <a:r>
              <a:t>精准农业与生物技术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精准农业定义与发展概况</a:t>
            </a:r>
          </a:p>
        </p:txBody>
      </p:sp>
      <p:sp>
        <p:nvSpPr>
          <p:cNvPr id="3" name="Text Placeholder 2"/>
          <p:cNvSpPr>
            <a:spLocks noGrp="1"/>
          </p:cNvSpPr>
          <p:nvPr>
            <p:ph type="body" idx="1"/>
          </p:nvPr>
        </p:nvSpPr>
        <p:spPr/>
        <p:txBody>
          <a:bodyPr/>
          <a:lstStyle/>
          <a:p>
            <a:r>
              <a:t>精准农业定义</a:t>
            </a:r>
          </a:p>
        </p:txBody>
      </p:sp>
      <p:sp>
        <p:nvSpPr>
          <p:cNvPr id="4" name="Content Placeholder 3"/>
          <p:cNvSpPr>
            <a:spLocks noGrp="1"/>
          </p:cNvSpPr>
          <p:nvPr>
            <p:ph sz="half" idx="2"/>
          </p:nvPr>
        </p:nvSpPr>
        <p:spPr/>
        <p:txBody>
          <a:bodyPr/>
          <a:lstStyle/>
          <a:p>
            <a:r>
              <a:t>1.精准农业是一种基于信息技术和生物技术，以提高农作物产量和质量，减少环境污染，优化农业资源配置为目标的新型农业模式。</a:t>
            </a:r>
          </a:p>
          <a:p>
            <a:r>
              <a:t>2.精准农业借助现代化的传感器、遥感、GPS等技术，实现农田信息的实时监测和数据分析，为农田管理提供科学依据。</a:t>
            </a:r>
          </a:p>
          <a:p>
            <a:r>
              <a:t>3.精准农业强调因地制宜，根据不同地块的特点和需求，制定个性化的农业管理方案。</a:t>
            </a:r>
          </a:p>
          <a:p/>
        </p:txBody>
      </p:sp>
      <p:sp>
        <p:nvSpPr>
          <p:cNvPr id="5" name="Text Placeholder 4"/>
          <p:cNvSpPr>
            <a:spLocks noGrp="1"/>
          </p:cNvSpPr>
          <p:nvPr>
            <p:ph type="body" idx="3"/>
          </p:nvPr>
        </p:nvSpPr>
        <p:spPr/>
        <p:txBody>
          <a:bodyPr/>
          <a:lstStyle/>
          <a:p>
            <a:r>
              <a:t>精准农业发展概况</a:t>
            </a:r>
          </a:p>
        </p:txBody>
      </p:sp>
      <p:sp>
        <p:nvSpPr>
          <p:cNvPr id="6" name="Content Placeholder 5"/>
          <p:cNvSpPr>
            <a:spLocks noGrp="1"/>
          </p:cNvSpPr>
          <p:nvPr>
            <p:ph sz="half" idx="4"/>
          </p:nvPr>
        </p:nvSpPr>
        <p:spPr/>
        <p:txBody>
          <a:bodyPr/>
          <a:lstStyle/>
          <a:p>
            <a:r>
              <a:t>1.精准农业起源于美国，现已在全球范围内得到广泛推广和应用，成为现代农业发展的重要趋势。</a:t>
            </a:r>
          </a:p>
          <a:p>
            <a:r>
              <a:t>2.随着科技的不断进步，精准农业的技术手段和设备不断更新换代，推动了农业生产力的提高和农业可持续发展。</a:t>
            </a:r>
          </a:p>
          <a:p>
            <a:r>
              <a:t>3.中国在精准农业领域也取得了显著进展，通过引进国际先进技术，结合本国国情，形成了具有中国特色的精准农业模式。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生物技术在精准农业中的应用</a:t>
            </a:r>
          </a:p>
        </p:txBody>
      </p:sp>
      <p:sp>
        <p:nvSpPr>
          <p:cNvPr id="3" name="Subtitle 2"/>
          <p:cNvSpPr>
            <a:spLocks noGrp="1"/>
          </p:cNvSpPr>
          <p:nvPr>
            <p:ph type="subTitle" idx="1"/>
          </p:nvPr>
        </p:nvSpPr>
        <p:spPr/>
        <p:txBody>
          <a:bodyPr/>
          <a:lstStyle/>
          <a:p>
            <a:r>
              <a:t>精准农业与生物技术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生物技术在精准农业中的应用</a:t>
            </a:r>
          </a:p>
        </p:txBody>
      </p:sp>
      <p:sp>
        <p:nvSpPr>
          <p:cNvPr id="3" name="Text Placeholder 2"/>
          <p:cNvSpPr>
            <a:spLocks noGrp="1"/>
          </p:cNvSpPr>
          <p:nvPr>
            <p:ph type="body" idx="1"/>
          </p:nvPr>
        </p:nvSpPr>
        <p:spPr/>
        <p:txBody>
          <a:bodyPr/>
          <a:lstStyle/>
          <a:p>
            <a:r>
              <a:t>生物肥料和生物农药</a:t>
            </a:r>
          </a:p>
        </p:txBody>
      </p:sp>
      <p:sp>
        <p:nvSpPr>
          <p:cNvPr id="4" name="Content Placeholder 3"/>
          <p:cNvSpPr>
            <a:spLocks noGrp="1"/>
          </p:cNvSpPr>
          <p:nvPr>
            <p:ph sz="half" idx="2"/>
          </p:nvPr>
        </p:nvSpPr>
        <p:spPr/>
        <p:txBody>
          <a:bodyPr/>
          <a:lstStyle/>
          <a:p>
            <a:r>
              <a:t>1.生物肥料和生物农药可以提供更精准、环保的农业解决方案，提高农作物产量和质量。</a:t>
            </a:r>
          </a:p>
          <a:p>
            <a:r>
              <a:t>2.利用生物技术可以研发出更具针对性和有效性的生物肥料和生物农药，减少对传统化肥和农药的依赖。</a:t>
            </a:r>
          </a:p>
          <a:p>
            <a:r>
              <a:t>3.生物肥料和生物农药的市场前景广阔，是未来精准农业发展的重要方向之一。</a:t>
            </a:r>
          </a:p>
          <a:p/>
        </p:txBody>
      </p:sp>
      <p:sp>
        <p:nvSpPr>
          <p:cNvPr id="5" name="Text Placeholder 4"/>
          <p:cNvSpPr>
            <a:spLocks noGrp="1"/>
          </p:cNvSpPr>
          <p:nvPr>
            <p:ph type="body" idx="3"/>
          </p:nvPr>
        </p:nvSpPr>
        <p:spPr/>
        <p:txBody>
          <a:bodyPr/>
          <a:lstStyle/>
          <a:p>
            <a:r>
              <a:t>基因编辑技术</a:t>
            </a:r>
          </a:p>
        </p:txBody>
      </p:sp>
      <p:sp>
        <p:nvSpPr>
          <p:cNvPr id="6" name="Content Placeholder 5"/>
          <p:cNvSpPr>
            <a:spLocks noGrp="1"/>
          </p:cNvSpPr>
          <p:nvPr>
            <p:ph sz="half" idx="4"/>
          </p:nvPr>
        </p:nvSpPr>
        <p:spPr/>
        <p:txBody>
          <a:bodyPr/>
          <a:lstStyle/>
          <a:p>
            <a:r>
              <a:t>1.基因编辑技术可以精准地修改作物基因，提高作物的抗逆性、产量和品质。</a:t>
            </a:r>
          </a:p>
          <a:p>
            <a:r>
              <a:t>2.基因编辑技术的发展为精准农业提供了新的工具和手段，使得作物育种更加高效和精准。</a:t>
            </a:r>
          </a:p>
          <a:p>
            <a:r>
              <a:t>3.在未来，基因编辑技术有望成为精准农业领域的重要突破口。</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生物技术在精准农业中的应用</a:t>
            </a:r>
          </a:p>
        </p:txBody>
      </p:sp>
      <p:sp>
        <p:nvSpPr>
          <p:cNvPr id="3" name="Text Placeholder 2"/>
          <p:cNvSpPr>
            <a:spLocks noGrp="1"/>
          </p:cNvSpPr>
          <p:nvPr>
            <p:ph type="body" idx="1"/>
          </p:nvPr>
        </p:nvSpPr>
        <p:spPr/>
        <p:txBody>
          <a:bodyPr/>
          <a:lstStyle/>
          <a:p>
            <a:r>
              <a:t>农业大数据与人工智能</a:t>
            </a:r>
          </a:p>
        </p:txBody>
      </p:sp>
      <p:sp>
        <p:nvSpPr>
          <p:cNvPr id="4" name="Content Placeholder 3"/>
          <p:cNvSpPr>
            <a:spLocks noGrp="1"/>
          </p:cNvSpPr>
          <p:nvPr>
            <p:ph sz="half" idx="2"/>
          </p:nvPr>
        </p:nvSpPr>
        <p:spPr/>
        <p:txBody>
          <a:bodyPr/>
          <a:lstStyle/>
          <a:p>
            <a:r>
              <a:t>1.农业大数据和人工智能可以提供更精准、智能的农业决策支持，提高农业生产效率和经济效益。</a:t>
            </a:r>
          </a:p>
          <a:p>
            <a:r>
              <a:t>2.利用生物技术结合农业大数据和人工智能，可以实现更精准的作物生长监测和预测，提高精准农业的智能化水平。</a:t>
            </a:r>
          </a:p>
          <a:p>
            <a:r>
              <a:t>3.农业大数据和人工智能的发展将促进精准农业的普及和推广。</a:t>
            </a:r>
          </a:p>
          <a:p>
            <a:r>
              <a:t>以上内容仅供参考，如需更多信息，可咨询精准农业和生物技术方面的专家或查阅相关文献资料。</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精准农业的主要技术手段</a:t>
            </a:r>
          </a:p>
        </p:txBody>
      </p:sp>
      <p:sp>
        <p:nvSpPr>
          <p:cNvPr id="3" name="Subtitle 2"/>
          <p:cNvSpPr>
            <a:spLocks noGrp="1"/>
          </p:cNvSpPr>
          <p:nvPr>
            <p:ph type="subTitle" idx="1"/>
          </p:nvPr>
        </p:nvSpPr>
        <p:spPr/>
        <p:txBody>
          <a:bodyPr/>
          <a:lstStyle/>
          <a:p>
            <a:r>
              <a:t>精准农业与生物技术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精准农业的主要技术手段</a:t>
            </a:r>
          </a:p>
        </p:txBody>
      </p:sp>
      <p:sp>
        <p:nvSpPr>
          <p:cNvPr id="3" name="Content Placeholder 2"/>
          <p:cNvSpPr>
            <a:spLocks noGrp="1"/>
          </p:cNvSpPr>
          <p:nvPr>
            <p:ph sz="half" idx="2"/>
          </p:nvPr>
        </p:nvSpPr>
        <p:spPr/>
        <p:txBody>
          <a:bodyPr/>
          <a:lstStyle/>
          <a:p>
            <a:r>
              <a:t>1.遥感技术可以提供农田的高精度空间信息和时间序列数据，为精准农业提供关键的数据支持。</a:t>
            </a:r>
          </a:p>
          <a:p>
            <a:r>
              <a:t>2.通过遥感技术，可以监测农田的生长状况、土壤湿度、病虫害等信息，帮助农民进行精准决策。</a:t>
            </a:r>
          </a:p>
          <a:p>
            <a:r>
              <a:t>3.遥感技术与人工智能结合，可以提高数据处理的效率和精度，为精准农业提供更强大的技术支持。</a:t>
            </a:r>
          </a:p>
          <a:p/>
        </p:txBody>
      </p:sp>
      <p:sp>
        <p:nvSpPr>
          <p:cNvPr id="4" name="Text Placeholder 3"/>
          <p:cNvSpPr>
            <a:spLocks noGrp="1"/>
          </p:cNvSpPr>
          <p:nvPr>
            <p:ph type="body" idx="3"/>
          </p:nvPr>
        </p:nvSpPr>
        <p:spPr/>
        <p:txBody>
          <a:bodyPr/>
          <a:lstStyle/>
          <a:p>
            <a:r>
              <a:t>智能农业装备</a:t>
            </a:r>
          </a:p>
        </p:txBody>
      </p:sp>
      <p:sp>
        <p:nvSpPr>
          <p:cNvPr id="5" name="Content Placeholder 4"/>
          <p:cNvSpPr>
            <a:spLocks noGrp="1"/>
          </p:cNvSpPr>
          <p:nvPr>
            <p:ph sz="half" idx="4"/>
          </p:nvPr>
        </p:nvSpPr>
        <p:spPr/>
        <p:txBody>
          <a:bodyPr/>
          <a:lstStyle/>
          <a:p>
            <a:r>
              <a:t>1.智能农业装备包括无人驾驶拖拉机、自动化播种机、智能化收割机等，可以提高农业生产的效率和精度。</a:t>
            </a:r>
          </a:p>
          <a:p>
            <a:r>
              <a:t>2.通过智能化的农业装备，可以实现精准播种、施肥、灌溉等操作，提高农作物的产量和质量。</a:t>
            </a:r>
          </a:p>
          <a:p>
            <a:r>
              <a:t>3.智能农业装备的发展，可以减少人力投入，降低生产成本，提高农业的可持续性。</a:t>
            </a:r>
          </a:p>
          <a:p/>
        </p:txBody>
      </p:sp>
      <p:sp>
        <p:nvSpPr>
          <p:cNvPr id="6" name="Text Placeholder 5"/>
          <p:cNvSpPr>
            <a:spLocks noGrp="1"/>
          </p:cNvSpPr>
          <p:nvPr>
            <p:ph type="body" idx="1"/>
          </p:nvPr>
        </p:nvSpPr>
        <p:spPr/>
        <p:txBody>
          <a:bodyPr/>
          <a:lstStyle/>
          <a:p>
            <a:r>
              <a:t>遥感技术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精准农业的主要技术手段</a:t>
            </a:r>
          </a:p>
        </p:txBody>
      </p:sp>
      <p:sp>
        <p:nvSpPr>
          <p:cNvPr id="3" name="Text Placeholder 2"/>
          <p:cNvSpPr>
            <a:spLocks noGrp="1"/>
          </p:cNvSpPr>
          <p:nvPr>
            <p:ph type="body" idx="1"/>
          </p:nvPr>
        </p:nvSpPr>
        <p:spPr/>
        <p:txBody>
          <a:bodyPr/>
          <a:lstStyle/>
          <a:p>
            <a:r>
              <a:t>农业大数据分析</a:t>
            </a:r>
          </a:p>
        </p:txBody>
      </p:sp>
      <p:sp>
        <p:nvSpPr>
          <p:cNvPr id="4" name="Content Placeholder 3"/>
          <p:cNvSpPr>
            <a:spLocks noGrp="1"/>
          </p:cNvSpPr>
          <p:nvPr>
            <p:ph sz="half" idx="2"/>
          </p:nvPr>
        </p:nvSpPr>
        <p:spPr/>
        <p:txBody>
          <a:bodyPr/>
          <a:lstStyle/>
          <a:p>
            <a:r>
              <a:t>1.农业大数据分析可以帮助农民更好地理解农田的生长状况，为精准决策提供支持。</a:t>
            </a:r>
          </a:p>
          <a:p>
            <a:r>
              <a:t>2.通过数据分析，可以预测未来的气候、土壤、病虫害等变化，提前采取相应的措施。</a:t>
            </a:r>
          </a:p>
          <a:p>
            <a:r>
              <a:t>3.农业大数据分析可以提高农业的精准度和可持续性，提高农作物的产量和质量。</a:t>
            </a:r>
          </a:p>
          <a:p/>
        </p:txBody>
      </p:sp>
      <p:sp>
        <p:nvSpPr>
          <p:cNvPr id="5" name="Text Placeholder 4"/>
          <p:cNvSpPr>
            <a:spLocks noGrp="1"/>
          </p:cNvSpPr>
          <p:nvPr>
            <p:ph type="body" idx="3"/>
          </p:nvPr>
        </p:nvSpPr>
        <p:spPr/>
        <p:txBody>
          <a:bodyPr/>
          <a:lstStyle/>
          <a:p>
            <a:r>
              <a:t>生物技术在精准农业中的应用</a:t>
            </a:r>
          </a:p>
        </p:txBody>
      </p:sp>
      <p:sp>
        <p:nvSpPr>
          <p:cNvPr id="6" name="Content Placeholder 5"/>
          <p:cNvSpPr>
            <a:spLocks noGrp="1"/>
          </p:cNvSpPr>
          <p:nvPr>
            <p:ph sz="half" idx="4"/>
          </p:nvPr>
        </p:nvSpPr>
        <p:spPr/>
        <p:txBody>
          <a:bodyPr/>
          <a:lstStyle/>
          <a:p>
            <a:r>
              <a:t>1.生物技术可以帮助农民更好地了解农作物的生长发育规律，为精准农业提供技术支持。</a:t>
            </a:r>
          </a:p>
          <a:p>
            <a:r>
              <a:t>2.通过生物技术，可以研发新的抗病、抗虫、抗旱等性能的农作物品种，提高农作物的适应性。</a:t>
            </a:r>
          </a:p>
          <a:p>
            <a:r>
              <a:t>3.生物技术的应用可以减少化学农药和化肥的使用，提高农业的环保性和可持续性。</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精准农业的主要技术手段</a:t>
            </a:r>
          </a:p>
        </p:txBody>
      </p:sp>
      <p:sp>
        <p:nvSpPr>
          <p:cNvPr id="3" name="Text Placeholder 2"/>
          <p:cNvSpPr>
            <a:spLocks noGrp="1"/>
          </p:cNvSpPr>
          <p:nvPr>
            <p:ph type="body" idx="1"/>
          </p:nvPr>
        </p:nvSpPr>
        <p:spPr/>
        <p:txBody>
          <a:bodyPr/>
          <a:lstStyle/>
          <a:p>
            <a:r>
              <a:t>智能化决策支持系统</a:t>
            </a:r>
          </a:p>
        </p:txBody>
      </p:sp>
      <p:sp>
        <p:nvSpPr>
          <p:cNvPr id="4" name="Content Placeholder 3"/>
          <p:cNvSpPr>
            <a:spLocks noGrp="1"/>
          </p:cNvSpPr>
          <p:nvPr>
            <p:ph sz="half" idx="2"/>
          </p:nvPr>
        </p:nvSpPr>
        <p:spPr/>
        <p:txBody>
          <a:bodyPr/>
          <a:lstStyle/>
          <a:p>
            <a:r>
              <a:t>1.智能化决策支持系统可以根据农田的实际情况，为农民提供精准的决策建议。</a:t>
            </a:r>
          </a:p>
          <a:p>
            <a:r>
              <a:t>2.通过智能化的决策支持系统，可以实现农田管理的自动化和智能化，提高农业生产的效率和精度。</a:t>
            </a:r>
          </a:p>
          <a:p>
            <a:r>
              <a:t>3.智能化决策支持系统的应用，可以减少人力投入，降低生产成本，提高农业的可持续性。</a:t>
            </a:r>
          </a:p>
          <a:p/>
        </p:txBody>
      </p:sp>
      <p:sp>
        <p:nvSpPr>
          <p:cNvPr id="5" name="Text Placeholder 4"/>
          <p:cNvSpPr>
            <a:spLocks noGrp="1"/>
          </p:cNvSpPr>
          <p:nvPr>
            <p:ph type="body" idx="3"/>
          </p:nvPr>
        </p:nvSpPr>
        <p:spPr/>
        <p:txBody>
          <a:bodyPr/>
          <a:lstStyle/>
          <a:p>
            <a:r>
              <a:t>物联网技术在精准农业中的应用</a:t>
            </a:r>
          </a:p>
        </p:txBody>
      </p:sp>
      <p:sp>
        <p:nvSpPr>
          <p:cNvPr id="6" name="Content Placeholder 5"/>
          <p:cNvSpPr>
            <a:spLocks noGrp="1"/>
          </p:cNvSpPr>
          <p:nvPr>
            <p:ph sz="half" idx="4"/>
          </p:nvPr>
        </p:nvSpPr>
        <p:spPr/>
        <p:txBody>
          <a:bodyPr/>
          <a:lstStyle/>
          <a:p>
            <a:r>
              <a:t>1.物联网技术可以实现农田环境的实时监测和调控，为精准农业提供技术支持。</a:t>
            </a:r>
          </a:p>
          <a:p>
            <a:r>
              <a:t>2.通过物联网技术，可以实时监测土壤湿度、温度、光照等环境指标，实现精准灌溉和施肥等操作。</a:t>
            </a:r>
          </a:p>
          <a:p>
            <a:r>
              <a:t>3.物联网技术的应用可以提高农业的精准度和可持续性，提高农作物的产量和质量。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生物技术提高农作物产量与品质</a:t>
            </a:r>
          </a:p>
        </p:txBody>
      </p:sp>
      <p:sp>
        <p:nvSpPr>
          <p:cNvPr id="3" name="Subtitle 2"/>
          <p:cNvSpPr>
            <a:spLocks noGrp="1"/>
          </p:cNvSpPr>
          <p:nvPr>
            <p:ph type="subTitle" idx="1"/>
          </p:nvPr>
        </p:nvSpPr>
        <p:spPr/>
        <p:txBody>
          <a:bodyPr/>
          <a:lstStyle/>
          <a:p>
            <a:r>
              <a:t>精准农业与生物技术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生物技术提高农作物产量与品质</a:t>
            </a:r>
          </a:p>
        </p:txBody>
      </p:sp>
      <p:sp>
        <p:nvSpPr>
          <p:cNvPr id="3" name="Text Placeholder 2"/>
          <p:cNvSpPr>
            <a:spLocks noGrp="1"/>
          </p:cNvSpPr>
          <p:nvPr>
            <p:ph type="body" idx="1"/>
          </p:nvPr>
        </p:nvSpPr>
        <p:spPr/>
        <p:txBody>
          <a:bodyPr/>
          <a:lstStyle/>
          <a:p>
            <a:r>
              <a:t>基因编辑技术</a:t>
            </a:r>
          </a:p>
        </p:txBody>
      </p:sp>
      <p:sp>
        <p:nvSpPr>
          <p:cNvPr id="4" name="Content Placeholder 3"/>
          <p:cNvSpPr>
            <a:spLocks noGrp="1"/>
          </p:cNvSpPr>
          <p:nvPr>
            <p:ph sz="half" idx="2"/>
          </p:nvPr>
        </p:nvSpPr>
        <p:spPr/>
        <p:txBody>
          <a:bodyPr/>
          <a:lstStyle/>
          <a:p>
            <a:r>
              <a:t>1.基因编辑技术可以精准定位并修改农作物基因，提高农作物抗虫、抗病、抗旱等性能，从而提高农作物产量和品质。</a:t>
            </a:r>
          </a:p>
          <a:p>
            <a:r>
              <a:t>2.CRISPR-Cas9等基因编辑技术的发展，为农作物基因改良提供了更加精准和高效的工具。</a:t>
            </a:r>
          </a:p>
          <a:p>
            <a:r>
              <a:t>3.基因编辑技术可以提高农作物的营养价值，如增加蛋白质、维生素等营养成分的含量，改善口感和品质。</a:t>
            </a:r>
          </a:p>
          <a:p/>
        </p:txBody>
      </p:sp>
      <p:sp>
        <p:nvSpPr>
          <p:cNvPr id="5" name="Text Placeholder 4"/>
          <p:cNvSpPr>
            <a:spLocks noGrp="1"/>
          </p:cNvSpPr>
          <p:nvPr>
            <p:ph type="body" idx="3"/>
          </p:nvPr>
        </p:nvSpPr>
        <p:spPr/>
        <p:txBody>
          <a:bodyPr/>
          <a:lstStyle/>
          <a:p>
            <a:r>
              <a:t>合成生物学</a:t>
            </a:r>
          </a:p>
        </p:txBody>
      </p:sp>
      <p:sp>
        <p:nvSpPr>
          <p:cNvPr id="6" name="Content Placeholder 5"/>
          <p:cNvSpPr>
            <a:spLocks noGrp="1"/>
          </p:cNvSpPr>
          <p:nvPr>
            <p:ph sz="half" idx="4"/>
          </p:nvPr>
        </p:nvSpPr>
        <p:spPr/>
        <p:txBody>
          <a:bodyPr/>
          <a:lstStyle/>
          <a:p>
            <a:r>
              <a:t>1.合成生物学通过设计和构建新的生物部件、系统和代谢途径，优化农作物的生理和代谢过程，提高农作物的产量和品质。</a:t>
            </a:r>
          </a:p>
          <a:p>
            <a:r>
              <a:t>2.合成生物学可以构建高效的光合作用系统，提高农作物的光能利用率，增加有机物的积累，从而提高产量。</a:t>
            </a:r>
          </a:p>
          <a:p>
            <a:r>
              <a:t>3.通过合成生物学技术，可以优化农作物的代谢途径，增加有益成分的合成，提高农作物的品质和营养价值。</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生物技术提高农作物产量与品质</a:t>
            </a:r>
          </a:p>
        </p:txBody>
      </p:sp>
      <p:sp>
        <p:nvSpPr>
          <p:cNvPr id="3" name="Text Placeholder 2"/>
          <p:cNvSpPr>
            <a:spLocks noGrp="1"/>
          </p:cNvSpPr>
          <p:nvPr>
            <p:ph type="body" idx="1"/>
          </p:nvPr>
        </p:nvSpPr>
        <p:spPr/>
        <p:txBody>
          <a:bodyPr/>
          <a:lstStyle/>
          <a:p>
            <a:r>
              <a:t>智能农业</a:t>
            </a:r>
          </a:p>
        </p:txBody>
      </p:sp>
      <p:sp>
        <p:nvSpPr>
          <p:cNvPr id="4" name="Content Placeholder 3"/>
          <p:cNvSpPr>
            <a:spLocks noGrp="1"/>
          </p:cNvSpPr>
          <p:nvPr>
            <p:ph sz="half" idx="2"/>
          </p:nvPr>
        </p:nvSpPr>
        <p:spPr/>
        <p:txBody>
          <a:bodyPr/>
          <a:lstStyle/>
          <a:p>
            <a:r>
              <a:t>1.智能农业利用物联网、大数据、人工智能等技术，实现精准农业，提高农作物的产量和品质。</a:t>
            </a:r>
          </a:p>
          <a:p>
            <a:r>
              <a:t>2.智能农业可以通过实时监测和分析土壤、气候等数据，提供精准的农业管理和决策支持，提高农作物的生长环境和产量。</a:t>
            </a:r>
          </a:p>
          <a:p>
            <a:r>
              <a:t>3.智能农业可以利用无人机、机器人等技术，实现高效、精准的施肥、喷药等农业操作，提高农作物品质和产量。</a:t>
            </a:r>
          </a:p>
          <a:p>
            <a:r>
              <a:t>以上内容仅供参考，如有需要，建议您查阅相关网站。</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https://d.book118.com/545202133031011043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精准农业定义与发展概况</vt:lpstr>
      <vt:lpstr> 精准农业定义与发展概况</vt:lpstr>
      <vt:lpstr> 生物技术在精准农业中的应用</vt:lpstr>
      <vt:lpstr> 生物技术在精准农业中的应用</vt:lpstr>
      <vt:lpstr> 生物技术在精准农业中的应用</vt:lpstr>
      <vt:lpstr> 精准农业的主要技术手段</vt:lpstr>
      <vt:lpstr> 精准农业的主要技术手段</vt:lpstr>
      <vt:lpstr> 精准农业的主要技术手段</vt:lpstr>
      <vt:lpstr> 精准农业的主要技术手段</vt:lpstr>
      <vt:lpstr> 生物技术提高农作物产量与品质</vt:lpstr>
      <vt:lpstr> 生物技术提高农作物产量与品质</vt:lpstr>
      <vt:lpstr> 生物技术提高农作物产量与品质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2024-09-04T18:29:17.517</cp:lastPrinted>
  <dcterms:created xsi:type="dcterms:W3CDTF">2024-09-04T10:29:17Z</dcterms:created>
  <dcterms:modified xsi:type="dcterms:W3CDTF">2024-09-04T10:29:19Z</dcterms:modified>
</cp:coreProperties>
</file>