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bin" ContentType="application/vnd.openxmlformats-officedocument.oleObject"/>
  <Default Extension="png" ContentType="image/png"/>
  <Default Extension="wmf" ContentType="image/x-wmf"/>
  <Override PartName="/docProps/app.xml" ContentType="application/vnd.openxmlformats-officedocument.extended-properties+xml"/>
  <Override PartName="/docProps/core.xml" ContentType="application/vnd.openxmlformats-package.core-properties+xml"/>
  <Override PartName="/ppt/diagrams/colors1.xml" ContentType="application/vnd.openxmlformats-officedocument.drawingml.diagramColors+xml"/>
  <Override PartName="/ppt/diagrams/data1.xml" ContentType="application/vnd.openxmlformats-officedocument.drawingml.diagramData+xml"/>
  <Override PartName="/ppt/diagrams/drawing1.xml" ContentType="application/vnd.ms-office.drawingml.diagramDrawing+xml"/>
  <Override PartName="/ppt/diagrams/layout1.xml" ContentType="application/vnd.openxmlformats-officedocument.drawingml.diagramLayout+xml"/>
  <Override PartName="/ppt/diagrams/quickStyle1.xml" ContentType="application/vnd.openxmlformats-officedocument.drawingml.diagramStyl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82"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diagrams/colors1.xml><?xml version="1.0" encoding="utf-8"?>
<dgm:colorsDef xmlns:a="http://schemas.openxmlformats.org/drawingml/2006/main" xmlns:dgm="http://schemas.openxmlformats.org/drawingml/2006/diagram" uniqueId="urn:microsoft.com/office/officeart/2005/8/colors/colorful1">
  <dgm:title val=""/>
  <dgm:desc val=""/>
  <dgm:catLst>
    <dgm:cat type="colorful" pri="10100"/>
  </dgm:catLst>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colorsDef>
</file>

<file path=ppt/diagrams/data1.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9B31901D-7891-43ED-A4E7-1B9D1B3EFDB8}" type="doc">
      <dgm:prSet loTypeId="urn:microsoft.com/office/officeart/2005/8/layout/list1" loCatId="list" qsTypeId="urn:microsoft.com/office/officeart/2005/8/quickstyle/simple1" qsCatId="simple" csTypeId="urn:microsoft.com/office/officeart/2005/8/colors/colorful1" csCatId="colorful" phldr="1"/>
      <dgm:spPr/>
      <dgm:t>
        <a:bodyPr/>
        <a:lstStyle/>
        <a:p>
          <a:endParaRPr lang="zh-CN" altLang="en-US"/>
        </a:p>
      </dgm:t>
    </dgm:pt>
    <dgm:pt modelId="{98C6E4BA-77AA-47B5-9861-784143FD2092}" type="parTrans" cxnId="{C0A08A02-FA7B-4602-982B-2734F72EBABB}">
      <dgm:prSet/>
      <dgm:spPr/>
      <dgm:t>
        <a:bodyPr/>
        <a:lstStyle/>
        <a:p>
          <a:endParaRPr lang="zh-CN" altLang="en-US"/>
        </a:p>
      </dgm:t>
    </dgm:pt>
    <dgm:pt modelId="{A15950DA-68C6-4EB2-A0C4-86854AB8F18A}">
      <dgm:prSet phldrT="[文本]" custT="1"/>
      <dgm:spPr/>
      <dgm:t>
        <a:bodyPr/>
        <a:lstStyle/>
        <a:p>
          <a:r>
            <a:rPr lang="en-US" altLang="zh-CN" sz="1800" smtClean="0">
              <a:solidFill>
                <a:schemeClr val="tx1"/>
              </a:solidFill>
              <a:latin typeface="微软雅黑" pitchFamily="34" charset="-122"/>
              <a:ea typeface="微软雅黑" pitchFamily="34" charset="-122"/>
              <a:cs typeface="Arial Unicode MS" panose="020b0604020202020204" pitchFamily="34" charset="-122"/>
            </a:rPr>
            <a:t>1</a:t>
          </a:r>
          <a:r>
            <a:rPr lang="zh-CN" altLang="en-US" sz="1800" smtClean="0">
              <a:solidFill>
                <a:schemeClr val="tx1"/>
              </a:solidFill>
              <a:latin typeface="微软雅黑" pitchFamily="34" charset="-122"/>
              <a:ea typeface="微软雅黑" pitchFamily="34" charset="-122"/>
              <a:cs typeface="Arial Unicode MS" panose="020b0604020202020204" pitchFamily="34" charset="-122"/>
            </a:rPr>
            <a:t>、网络色情诱惑</a:t>
          </a:r>
          <a:endParaRPr lang="zh-CN" altLang="en-US" sz="6500">
            <a:solidFill>
              <a:schemeClr val="tx1"/>
            </a:solidFill>
            <a:latin typeface="微软雅黑" pitchFamily="34" charset="-122"/>
            <a:ea typeface="微软雅黑" pitchFamily="34" charset="-122"/>
            <a:cs typeface="Arial Unicode MS" panose="020b0604020202020204" pitchFamily="34" charset="-122"/>
          </a:endParaRPr>
        </a:p>
      </dgm:t>
    </dgm:pt>
    <dgm:pt modelId="{5820D979-18F7-4B5A-BF22-7F4EDEF51658}" type="sibTrans" cxnId="{C0A08A02-FA7B-4602-982B-2734F72EBABB}">
      <dgm:prSet/>
      <dgm:spPr/>
      <dgm:t>
        <a:bodyPr/>
        <a:lstStyle/>
        <a:p>
          <a:endParaRPr lang="zh-CN" altLang="en-US"/>
        </a:p>
      </dgm:t>
    </dgm:pt>
    <dgm:pt modelId="{8A5D6C57-B30B-49B3-AFE9-A819918D2AD0}" type="parTrans" cxnId="{3D07C4B3-366E-47C4-8EA7-8D5FFF31C8E8}">
      <dgm:prSet/>
      <dgm:spPr/>
      <dgm:t>
        <a:bodyPr/>
        <a:lstStyle/>
        <a:p>
          <a:endParaRPr lang="zh-CN" altLang="en-US"/>
        </a:p>
      </dgm:t>
    </dgm:pt>
    <dgm:pt modelId="{7FA4BB63-5B13-4C74-8D0B-D31F3B398995}">
      <dgm:prSet phldrT="[文本]" custT="1"/>
      <dgm:spPr/>
      <dgm:t>
        <a:bodyPr/>
        <a:lstStyle/>
        <a:p>
          <a:r>
            <a:rPr lang="en-US" altLang="zh-CN" sz="1800" smtClean="0">
              <a:solidFill>
                <a:schemeClr val="tx1"/>
              </a:solidFill>
              <a:latin typeface="微软雅黑" pitchFamily="34" charset="-122"/>
              <a:ea typeface="微软雅黑" pitchFamily="34" charset="-122"/>
              <a:cs typeface="Arial Unicode MS" panose="020b0604020202020204" pitchFamily="34" charset="-122"/>
            </a:rPr>
            <a:t>2</a:t>
          </a:r>
          <a:r>
            <a:rPr lang="zh-CN" altLang="en-US" sz="1800" smtClean="0">
              <a:solidFill>
                <a:schemeClr val="tx1"/>
              </a:solidFill>
              <a:latin typeface="微软雅黑" pitchFamily="34" charset="-122"/>
              <a:ea typeface="微软雅黑" pitchFamily="34" charset="-122"/>
              <a:cs typeface="Arial Unicode MS" panose="020b0604020202020204" pitchFamily="34" charset="-122"/>
            </a:rPr>
            <a:t>、网络暴力渲染</a:t>
          </a:r>
          <a:endParaRPr lang="zh-CN" altLang="en-US" sz="6500">
            <a:solidFill>
              <a:schemeClr val="tx1"/>
            </a:solidFill>
            <a:latin typeface="微软雅黑" pitchFamily="34" charset="-122"/>
            <a:ea typeface="微软雅黑" pitchFamily="34" charset="-122"/>
            <a:cs typeface="Arial Unicode MS" panose="020b0604020202020204" pitchFamily="34" charset="-122"/>
          </a:endParaRPr>
        </a:p>
      </dgm:t>
    </dgm:pt>
    <dgm:pt modelId="{A1A75A7B-C169-4A9E-B55B-CACC9A9AB782}" type="sibTrans" cxnId="{3D07C4B3-366E-47C4-8EA7-8D5FFF31C8E8}">
      <dgm:prSet/>
      <dgm:spPr/>
      <dgm:t>
        <a:bodyPr/>
        <a:lstStyle/>
        <a:p>
          <a:endParaRPr lang="zh-CN" altLang="en-US"/>
        </a:p>
      </dgm:t>
    </dgm:pt>
    <dgm:pt modelId="{5FD4F428-443E-4B02-A816-3B140D26AC59}" type="parTrans" cxnId="{065B0EAE-57E2-412B-9EF3-70F520365EE9}">
      <dgm:prSet/>
      <dgm:spPr/>
      <dgm:t>
        <a:bodyPr/>
        <a:lstStyle/>
        <a:p>
          <a:endParaRPr lang="zh-CN" altLang="en-US"/>
        </a:p>
      </dgm:t>
    </dgm:pt>
    <dgm:pt modelId="{1AA52582-1CFA-4A17-9736-A168E10CB8C6}">
      <dgm:prSet phldrT="[文本]" custT="1"/>
      <dgm:spPr/>
      <dgm:t>
        <a:bodyPr/>
        <a:lstStyle/>
        <a:p>
          <a:r>
            <a:rPr lang="en-US" altLang="zh-CN" sz="1800" smtClean="0">
              <a:solidFill>
                <a:schemeClr val="tx1"/>
              </a:solidFill>
              <a:latin typeface="微软雅黑" pitchFamily="34" charset="-122"/>
              <a:ea typeface="微软雅黑" pitchFamily="34" charset="-122"/>
              <a:cs typeface="Arial Unicode MS" panose="020b0604020202020204" pitchFamily="34" charset="-122"/>
            </a:rPr>
            <a:t>3</a:t>
          </a:r>
          <a:r>
            <a:rPr lang="zh-CN" altLang="en-US" sz="1800" smtClean="0">
              <a:solidFill>
                <a:schemeClr val="tx1"/>
              </a:solidFill>
              <a:latin typeface="微软雅黑" pitchFamily="34" charset="-122"/>
              <a:ea typeface="微软雅黑" pitchFamily="34" charset="-122"/>
              <a:cs typeface="Arial Unicode MS" panose="020b0604020202020204" pitchFamily="34" charset="-122"/>
            </a:rPr>
            <a:t>、网络钱财赌博</a:t>
          </a:r>
          <a:endParaRPr lang="zh-CN" altLang="en-US" sz="6500">
            <a:solidFill>
              <a:schemeClr val="tx1"/>
            </a:solidFill>
            <a:latin typeface="微软雅黑" pitchFamily="34" charset="-122"/>
            <a:ea typeface="微软雅黑" pitchFamily="34" charset="-122"/>
            <a:cs typeface="Arial Unicode MS" panose="020b0604020202020204" pitchFamily="34" charset="-122"/>
          </a:endParaRPr>
        </a:p>
      </dgm:t>
    </dgm:pt>
    <dgm:pt modelId="{D8A414DE-B822-4999-8F55-109531202DA0}" type="sibTrans" cxnId="{065B0EAE-57E2-412B-9EF3-70F520365EE9}">
      <dgm:prSet/>
      <dgm:spPr/>
      <dgm:t>
        <a:bodyPr/>
        <a:lstStyle/>
        <a:p>
          <a:endParaRPr lang="zh-CN" altLang="en-US"/>
        </a:p>
      </dgm:t>
    </dgm:pt>
    <dgm:pt modelId="{A77E19B2-7CA6-44BB-9E60-87D3DCBD6454}" type="parTrans" cxnId="{CFCFF3FF-BDC5-4AA7-8BB7-EE83A6447D0F}">
      <dgm:prSet/>
      <dgm:spPr/>
      <dgm:t>
        <a:bodyPr/>
        <a:lstStyle/>
        <a:p>
          <a:endParaRPr lang="zh-CN" altLang="en-US"/>
        </a:p>
      </dgm:t>
    </dgm:pt>
    <dgm:pt modelId="{C69893D8-205F-4406-871A-938645D17DED}">
      <dgm:prSet phldrT="[文本]" custT="1"/>
      <dgm:spPr/>
      <dgm:t>
        <a:bodyPr/>
        <a:lstStyle/>
        <a:p>
          <a:r>
            <a:rPr lang="en-US" altLang="zh-CN" sz="1800" smtClean="0">
              <a:solidFill>
                <a:schemeClr val="tx1"/>
              </a:solidFill>
              <a:latin typeface="微软雅黑" pitchFamily="34" charset="-122"/>
              <a:ea typeface="微软雅黑" pitchFamily="34" charset="-122"/>
              <a:cs typeface="Arial Unicode MS" panose="020b0604020202020204" pitchFamily="34" charset="-122"/>
            </a:rPr>
            <a:t>4</a:t>
          </a:r>
          <a:r>
            <a:rPr lang="zh-CN" altLang="en-US" sz="1800" smtClean="0">
              <a:solidFill>
                <a:schemeClr val="tx1"/>
              </a:solidFill>
              <a:latin typeface="微软雅黑" pitchFamily="34" charset="-122"/>
              <a:ea typeface="微软雅黑" pitchFamily="34" charset="-122"/>
              <a:cs typeface="Arial Unicode MS" panose="020b0604020202020204" pitchFamily="34" charset="-122"/>
            </a:rPr>
            <a:t>、网络不良游戏</a:t>
          </a:r>
          <a:endParaRPr lang="zh-CN" altLang="en-US" sz="6500">
            <a:solidFill>
              <a:schemeClr val="tx1"/>
            </a:solidFill>
            <a:latin typeface="微软雅黑" pitchFamily="34" charset="-122"/>
            <a:ea typeface="微软雅黑" pitchFamily="34" charset="-122"/>
            <a:cs typeface="Arial Unicode MS" panose="020b0604020202020204" pitchFamily="34" charset="-122"/>
          </a:endParaRPr>
        </a:p>
      </dgm:t>
    </dgm:pt>
    <dgm:pt modelId="{AFE4BF45-F772-4651-8B14-8CA59A05729B}" type="sibTrans" cxnId="{CFCFF3FF-BDC5-4AA7-8BB7-EE83A6447D0F}">
      <dgm:prSet/>
      <dgm:spPr/>
      <dgm:t>
        <a:bodyPr/>
        <a:lstStyle/>
        <a:p>
          <a:endParaRPr lang="zh-CN" altLang="en-US"/>
        </a:p>
      </dgm:t>
    </dgm:pt>
    <dgm:pt modelId="{3CF8BD19-B558-4B98-9732-7455F0A759EC}" type="parTrans" cxnId="{862C34E4-2CDF-4DB8-991B-1C7EDB5C44EE}">
      <dgm:prSet/>
      <dgm:spPr/>
      <dgm:t>
        <a:bodyPr/>
        <a:lstStyle/>
        <a:p>
          <a:endParaRPr lang="zh-CN" altLang="en-US"/>
        </a:p>
      </dgm:t>
    </dgm:pt>
    <dgm:pt modelId="{CC64C8D4-6C2D-4B61-8207-69BEE1A28585}">
      <dgm:prSet phldrT="[文本]" custT="1"/>
      <dgm:spPr/>
      <dgm:t>
        <a:bodyPr/>
        <a:lstStyle/>
        <a:p>
          <a:r>
            <a:rPr lang="en-US" altLang="zh-CN" sz="1800" smtClean="0">
              <a:solidFill>
                <a:schemeClr val="tx1"/>
              </a:solidFill>
              <a:latin typeface="微软雅黑" pitchFamily="34" charset="-122"/>
              <a:ea typeface="微软雅黑" pitchFamily="34" charset="-122"/>
              <a:cs typeface="Arial Unicode MS" panose="020b0604020202020204" pitchFamily="34" charset="-122"/>
            </a:rPr>
            <a:t>5</a:t>
          </a:r>
          <a:r>
            <a:rPr lang="zh-CN" altLang="en-US" sz="1800" smtClean="0">
              <a:solidFill>
                <a:schemeClr val="tx1"/>
              </a:solidFill>
              <a:latin typeface="微软雅黑" pitchFamily="34" charset="-122"/>
              <a:ea typeface="微软雅黑" pitchFamily="34" charset="-122"/>
              <a:cs typeface="Arial Unicode MS" panose="020b0604020202020204" pitchFamily="34" charset="-122"/>
            </a:rPr>
            <a:t>、网络还隐藏着其他陷阱</a:t>
          </a:r>
          <a:endParaRPr lang="zh-CN" altLang="en-US" sz="6500">
            <a:solidFill>
              <a:schemeClr val="tx1"/>
            </a:solidFill>
            <a:latin typeface="微软雅黑" pitchFamily="34" charset="-122"/>
            <a:ea typeface="微软雅黑" pitchFamily="34" charset="-122"/>
            <a:cs typeface="Arial Unicode MS" panose="020b0604020202020204" pitchFamily="34" charset="-122"/>
          </a:endParaRPr>
        </a:p>
      </dgm:t>
    </dgm:pt>
    <dgm:pt modelId="{3B79A0EF-D296-44B7-A91F-C7CC47765725}" type="sibTrans" cxnId="{862C34E4-2CDF-4DB8-991B-1C7EDB5C44EE}">
      <dgm:prSet/>
      <dgm:spPr/>
      <dgm:t>
        <a:bodyPr/>
        <a:lstStyle/>
        <a:p>
          <a:endParaRPr lang="zh-CN" altLang="en-US"/>
        </a:p>
      </dgm:t>
    </dgm:pt>
    <dgm:pt modelId="{9DEA97E9-73EC-4F92-9138-80CDED60AD1F}" type="parTrans" cxnId="{149B389B-0B69-4305-B02F-B2CC5B8792AB}">
      <dgm:prSet/>
      <dgm:spPr/>
      <dgm:t>
        <a:bodyPr/>
        <a:lstStyle/>
        <a:p>
          <a:endParaRPr lang="zh-CN" altLang="en-US"/>
        </a:p>
      </dgm:t>
    </dgm:pt>
    <dgm:pt modelId="{7D5A045B-B7F7-4F42-B8EE-2467A04066BA}">
      <dgm:prSet phldrT="[文本]" custT="1"/>
      <dgm:spPr/>
      <dgm:t>
        <a:bodyPr/>
        <a:lstStyle/>
        <a:p>
          <a:r>
            <a:rPr lang="en-US" altLang="zh-CN" sz="1400" b="0" smtClean="0">
              <a:solidFill>
                <a:schemeClr val="tx1"/>
              </a:solidFill>
              <a:latin typeface="微软雅黑" pitchFamily="34" charset="-122"/>
              <a:ea typeface="微软雅黑" pitchFamily="34" charset="-122"/>
              <a:cs typeface="Arial Unicode MS" panose="020b0604020202020204" pitchFamily="34" charset="-122"/>
            </a:rPr>
            <a:t>6</a:t>
          </a:r>
          <a:r>
            <a:rPr lang="zh-CN" altLang="en-US" sz="1400" b="0" smtClean="0">
              <a:solidFill>
                <a:schemeClr val="tx1"/>
              </a:solidFill>
              <a:latin typeface="微软雅黑" pitchFamily="34" charset="-122"/>
              <a:ea typeface="微软雅黑" pitchFamily="34" charset="-122"/>
              <a:cs typeface="Arial Unicode MS" panose="020b0604020202020204" pitchFamily="34" charset="-122"/>
            </a:rPr>
            <a:t>、过度使用互联网，使自己的社会功能、工作、学习和生活等方面受到严重的影响和损害</a:t>
          </a:r>
          <a:endParaRPr lang="en-US" altLang="zh-CN" sz="6500" b="0" smtClean="0">
            <a:solidFill>
              <a:schemeClr val="tx1"/>
            </a:solidFill>
            <a:latin typeface="微软雅黑" pitchFamily="34" charset="-122"/>
            <a:ea typeface="微软雅黑" pitchFamily="34" charset="-122"/>
            <a:cs typeface="Arial Unicode MS" panose="020b0604020202020204" pitchFamily="34" charset="-122"/>
          </a:endParaRPr>
        </a:p>
      </dgm:t>
    </dgm:pt>
    <dgm:pt modelId="{62D5C319-263D-4B3B-A4F0-5D4BB3BC63D0}" type="sibTrans" cxnId="{149B389B-0B69-4305-B02F-B2CC5B8792AB}">
      <dgm:prSet/>
      <dgm:spPr/>
      <dgm:t>
        <a:bodyPr/>
        <a:lstStyle/>
        <a:p>
          <a:endParaRPr lang="zh-CN" altLang="en-US"/>
        </a:p>
      </dgm:t>
    </dgm:pt>
    <dgm:pt modelId="{E6CCFC7B-A7B1-472F-8271-D7D2100C8BC9}" type="pres">
      <dgm:prSet presAssocID="{9B31901D-7891-43ED-A4E7-1B9D1B3EFDB8}" presName="linear">
        <dgm:presLayoutVars>
          <dgm:dir/>
          <dgm:animLvl val="lvl"/>
          <dgm:resizeHandles val="exact"/>
        </dgm:presLayoutVars>
      </dgm:prSet>
      <dgm:spPr/>
      <dgm:t>
        <a:bodyPr/>
        <a:lstStyle/>
        <a:p>
          <a:endParaRPr lang="zh-CN" altLang="en-US"/>
        </a:p>
      </dgm:t>
    </dgm:pt>
    <dgm:pt modelId="{FF1F144D-989F-44EC-A836-081821B206C8}" type="pres">
      <dgm:prSet presAssocID="{A15950DA-68C6-4EB2-A0C4-86854AB8F18A}" presName="parentLin"/>
      <dgm:spPr/>
      <dgm:t>
        <a:bodyPr/>
        <a:lstStyle/>
        <a:p/>
      </dgm:t>
    </dgm:pt>
    <dgm:pt modelId="{DC9F2023-9438-4298-A547-10AF655CAF0A}" type="pres">
      <dgm:prSet presAssocID="{A15950DA-68C6-4EB2-A0C4-86854AB8F18A}" presName="parentLeftMargin" presStyleLbl="node1" presStyleCnt="6"/>
      <dgm:spPr/>
      <dgm:t>
        <a:bodyPr/>
        <a:lstStyle/>
        <a:p>
          <a:endParaRPr lang="zh-CN" altLang="en-US"/>
        </a:p>
      </dgm:t>
    </dgm:pt>
    <dgm:pt modelId="{B04151AE-320A-47C4-B8BA-E9C8C50FDA0C}" type="pres">
      <dgm:prSet presAssocID="{A15950DA-68C6-4EB2-A0C4-86854AB8F18A}" presName="parentText" presStyleLbl="node1" presStyleCnt="6">
        <dgm:presLayoutVars>
          <dgm:chMax val="0"/>
          <dgm:bulletEnabled val="1"/>
        </dgm:presLayoutVars>
      </dgm:prSet>
      <dgm:spPr/>
      <dgm:t>
        <a:bodyPr/>
        <a:lstStyle/>
        <a:p>
          <a:endParaRPr lang="zh-CN" altLang="en-US"/>
        </a:p>
      </dgm:t>
    </dgm:pt>
    <dgm:pt modelId="{178C96F8-6DE5-42D0-8149-B4AB622A8DCD}" type="pres">
      <dgm:prSet presAssocID="{A15950DA-68C6-4EB2-A0C4-86854AB8F18A}" presName="negativeSpace"/>
      <dgm:spPr/>
      <dgm:t>
        <a:bodyPr/>
        <a:lstStyle/>
        <a:p/>
      </dgm:t>
    </dgm:pt>
    <dgm:pt modelId="{39057910-4068-4A04-BBAE-10D19BB06CEB}" type="pres">
      <dgm:prSet presAssocID="{A15950DA-68C6-4EB2-A0C4-86854AB8F18A}" presName="childText" presStyleLbl="conFgAcc1" presStyleCnt="6">
        <dgm:presLayoutVars>
          <dgm:bulletEnabled val="1"/>
        </dgm:presLayoutVars>
      </dgm:prSet>
      <dgm:spPr/>
      <dgm:t>
        <a:bodyPr/>
        <a:lstStyle/>
        <a:p/>
      </dgm:t>
    </dgm:pt>
    <dgm:pt modelId="{2A309EC6-24A8-45F3-B282-C54618C74F27}" type="pres">
      <dgm:prSet presAssocID="{5820D979-18F7-4B5A-BF22-7F4EDEF51658}" presName="spaceBetweenRectangles"/>
      <dgm:spPr/>
      <dgm:t>
        <a:bodyPr/>
        <a:lstStyle/>
        <a:p/>
      </dgm:t>
    </dgm:pt>
    <dgm:pt modelId="{20BD7B20-8914-47D7-9608-5E6ED3C0E47C}" type="pres">
      <dgm:prSet presAssocID="{7FA4BB63-5B13-4C74-8D0B-D31F3B398995}" presName="parentLin"/>
      <dgm:spPr/>
      <dgm:t>
        <a:bodyPr/>
        <a:lstStyle/>
        <a:p/>
      </dgm:t>
    </dgm:pt>
    <dgm:pt modelId="{A2CB0B27-BB7E-4A66-BB15-5B6312F06AA1}" type="pres">
      <dgm:prSet presAssocID="{7FA4BB63-5B13-4C74-8D0B-D31F3B398995}" presName="parentLeftMargin" presStyleLbl="node1" presStyleIdx="1" presStyleCnt="6"/>
      <dgm:spPr/>
      <dgm:t>
        <a:bodyPr/>
        <a:lstStyle/>
        <a:p>
          <a:endParaRPr lang="zh-CN" altLang="en-US"/>
        </a:p>
      </dgm:t>
    </dgm:pt>
    <dgm:pt modelId="{AAC82F60-5468-414D-A193-0F404AE2FB0F}" type="pres">
      <dgm:prSet presAssocID="{7FA4BB63-5B13-4C74-8D0B-D31F3B398995}" presName="parentText" presStyleLbl="node1" presStyleIdx="1" presStyleCnt="6">
        <dgm:presLayoutVars>
          <dgm:chMax val="0"/>
          <dgm:bulletEnabled val="1"/>
        </dgm:presLayoutVars>
      </dgm:prSet>
      <dgm:spPr/>
      <dgm:t>
        <a:bodyPr/>
        <a:lstStyle/>
        <a:p>
          <a:endParaRPr lang="zh-CN" altLang="en-US"/>
        </a:p>
      </dgm:t>
    </dgm:pt>
    <dgm:pt modelId="{8F2CCAFD-316C-4425-ABF6-8DA18849B3CF}" type="pres">
      <dgm:prSet presAssocID="{7FA4BB63-5B13-4C74-8D0B-D31F3B398995}" presName="negativeSpace"/>
      <dgm:spPr/>
      <dgm:t>
        <a:bodyPr/>
        <a:lstStyle/>
        <a:p/>
      </dgm:t>
    </dgm:pt>
    <dgm:pt modelId="{9523A3C4-09B6-4C20-80EC-7128BF4CAC10}" type="pres">
      <dgm:prSet presAssocID="{7FA4BB63-5B13-4C74-8D0B-D31F3B398995}" presName="childText" presStyleLbl="conFgAcc1" presStyleIdx="1" presStyleCnt="6">
        <dgm:presLayoutVars>
          <dgm:bulletEnabled val="1"/>
        </dgm:presLayoutVars>
      </dgm:prSet>
      <dgm:spPr/>
      <dgm:t>
        <a:bodyPr/>
        <a:lstStyle/>
        <a:p/>
      </dgm:t>
    </dgm:pt>
    <dgm:pt modelId="{0573248E-FB21-44A1-B7DC-953CF6169050}" type="pres">
      <dgm:prSet presAssocID="{A1A75A7B-C169-4A9E-B55B-CACC9A9AB782}" presName="spaceBetweenRectangles"/>
      <dgm:spPr/>
      <dgm:t>
        <a:bodyPr/>
        <a:lstStyle/>
        <a:p/>
      </dgm:t>
    </dgm:pt>
    <dgm:pt modelId="{7E36734A-2317-4772-9098-ACBD8874CE6F}" type="pres">
      <dgm:prSet presAssocID="{1AA52582-1CFA-4A17-9736-A168E10CB8C6}" presName="parentLin"/>
      <dgm:spPr/>
      <dgm:t>
        <a:bodyPr/>
        <a:lstStyle/>
        <a:p/>
      </dgm:t>
    </dgm:pt>
    <dgm:pt modelId="{4B3E2A4E-9728-420B-8A6D-1BAC04BD307D}" type="pres">
      <dgm:prSet presAssocID="{1AA52582-1CFA-4A17-9736-A168E10CB8C6}" presName="parentLeftMargin" presStyleLbl="node1" presStyleIdx="2" presStyleCnt="6"/>
      <dgm:spPr/>
      <dgm:t>
        <a:bodyPr/>
        <a:lstStyle/>
        <a:p>
          <a:endParaRPr lang="zh-CN" altLang="en-US"/>
        </a:p>
      </dgm:t>
    </dgm:pt>
    <dgm:pt modelId="{55748D88-B4EA-40C0-8C6E-77C2156DCEB7}" type="pres">
      <dgm:prSet presAssocID="{1AA52582-1CFA-4A17-9736-A168E10CB8C6}" presName="parentText" presStyleLbl="node1" presStyleIdx="2" presStyleCnt="6">
        <dgm:presLayoutVars>
          <dgm:chMax val="0"/>
          <dgm:bulletEnabled val="1"/>
        </dgm:presLayoutVars>
      </dgm:prSet>
      <dgm:spPr/>
      <dgm:t>
        <a:bodyPr/>
        <a:lstStyle/>
        <a:p>
          <a:endParaRPr lang="zh-CN" altLang="en-US"/>
        </a:p>
      </dgm:t>
    </dgm:pt>
    <dgm:pt modelId="{BA12E9B1-8D3E-41A9-812E-872A3E9D3662}" type="pres">
      <dgm:prSet presAssocID="{1AA52582-1CFA-4A17-9736-A168E10CB8C6}" presName="negativeSpace"/>
      <dgm:spPr/>
      <dgm:t>
        <a:bodyPr/>
        <a:lstStyle/>
        <a:p/>
      </dgm:t>
    </dgm:pt>
    <dgm:pt modelId="{251769A2-D248-4DDC-BCF0-E0D797D54F08}" type="pres">
      <dgm:prSet presAssocID="{1AA52582-1CFA-4A17-9736-A168E10CB8C6}" presName="childText" presStyleLbl="conFgAcc1" presStyleIdx="2" presStyleCnt="6">
        <dgm:presLayoutVars>
          <dgm:bulletEnabled val="1"/>
        </dgm:presLayoutVars>
      </dgm:prSet>
      <dgm:spPr/>
      <dgm:t>
        <a:bodyPr/>
        <a:lstStyle/>
        <a:p>
          <a:endParaRPr lang="zh-CN" altLang="en-US"/>
        </a:p>
      </dgm:t>
    </dgm:pt>
    <dgm:pt modelId="{7870359C-BC89-4209-9907-1975E5100A76}" type="pres">
      <dgm:prSet presAssocID="{D8A414DE-B822-4999-8F55-109531202DA0}" presName="spaceBetweenRectangles"/>
      <dgm:spPr/>
      <dgm:t>
        <a:bodyPr/>
        <a:lstStyle/>
        <a:p/>
      </dgm:t>
    </dgm:pt>
    <dgm:pt modelId="{D92D4295-DD01-47C4-9393-CFA5930F1434}" type="pres">
      <dgm:prSet presAssocID="{C69893D8-205F-4406-871A-938645D17DED}" presName="parentLin"/>
      <dgm:spPr/>
      <dgm:t>
        <a:bodyPr/>
        <a:lstStyle/>
        <a:p/>
      </dgm:t>
    </dgm:pt>
    <dgm:pt modelId="{3D9CE915-6453-4255-B4A6-685F702129EB}" type="pres">
      <dgm:prSet presAssocID="{C69893D8-205F-4406-871A-938645D17DED}" presName="parentLeftMargin" presStyleLbl="node1" presStyleIdx="3" presStyleCnt="6"/>
      <dgm:spPr/>
      <dgm:t>
        <a:bodyPr/>
        <a:lstStyle/>
        <a:p>
          <a:endParaRPr lang="zh-CN" altLang="en-US"/>
        </a:p>
      </dgm:t>
    </dgm:pt>
    <dgm:pt modelId="{050ACB3A-4C85-4921-A520-554174A597A9}" type="pres">
      <dgm:prSet presAssocID="{C69893D8-205F-4406-871A-938645D17DED}" presName="parentText" presStyleLbl="node1" presStyleIdx="3" presStyleCnt="6">
        <dgm:presLayoutVars>
          <dgm:chMax val="0"/>
          <dgm:bulletEnabled val="1"/>
        </dgm:presLayoutVars>
      </dgm:prSet>
      <dgm:spPr/>
      <dgm:t>
        <a:bodyPr/>
        <a:lstStyle/>
        <a:p>
          <a:endParaRPr lang="zh-CN" altLang="en-US"/>
        </a:p>
      </dgm:t>
    </dgm:pt>
    <dgm:pt modelId="{F805B17E-E478-4587-8D7C-6C67564835AF}" type="pres">
      <dgm:prSet presAssocID="{C69893D8-205F-4406-871A-938645D17DED}" presName="negativeSpace"/>
      <dgm:spPr/>
      <dgm:t>
        <a:bodyPr/>
        <a:lstStyle/>
        <a:p/>
      </dgm:t>
    </dgm:pt>
    <dgm:pt modelId="{579307C9-DDA7-45E5-8F6A-EC882709B38D}" type="pres">
      <dgm:prSet presAssocID="{C69893D8-205F-4406-871A-938645D17DED}" presName="childText" presStyleLbl="conFgAcc1" presStyleIdx="3" presStyleCnt="6">
        <dgm:presLayoutVars>
          <dgm:bulletEnabled val="1"/>
        </dgm:presLayoutVars>
      </dgm:prSet>
      <dgm:spPr/>
      <dgm:t>
        <a:bodyPr/>
        <a:lstStyle/>
        <a:p/>
      </dgm:t>
    </dgm:pt>
    <dgm:pt modelId="{CD7B0D19-A872-4E70-9632-8120836EFDA4}" type="pres">
      <dgm:prSet presAssocID="{AFE4BF45-F772-4651-8B14-8CA59A05729B}" presName="spaceBetweenRectangles"/>
      <dgm:spPr/>
      <dgm:t>
        <a:bodyPr/>
        <a:lstStyle/>
        <a:p/>
      </dgm:t>
    </dgm:pt>
    <dgm:pt modelId="{DE035A08-5AD6-4757-80FC-F99BC4F569A5}" type="pres">
      <dgm:prSet presAssocID="{CC64C8D4-6C2D-4B61-8207-69BEE1A28585}" presName="parentLin"/>
      <dgm:spPr/>
      <dgm:t>
        <a:bodyPr/>
        <a:lstStyle/>
        <a:p/>
      </dgm:t>
    </dgm:pt>
    <dgm:pt modelId="{657144A2-A80B-47FE-ABCC-54E5649BC982}" type="pres">
      <dgm:prSet presAssocID="{CC64C8D4-6C2D-4B61-8207-69BEE1A28585}" presName="parentLeftMargin" presStyleLbl="node1" presStyleIdx="4" presStyleCnt="6"/>
      <dgm:spPr/>
      <dgm:t>
        <a:bodyPr/>
        <a:lstStyle/>
        <a:p>
          <a:endParaRPr lang="zh-CN" altLang="en-US"/>
        </a:p>
      </dgm:t>
    </dgm:pt>
    <dgm:pt modelId="{9E408694-E262-4C8C-9A80-F2A9F1F25956}" type="pres">
      <dgm:prSet presAssocID="{CC64C8D4-6C2D-4B61-8207-69BEE1A28585}" presName="parentText" presStyleLbl="node1" presStyleIdx="4" presStyleCnt="6">
        <dgm:presLayoutVars>
          <dgm:chMax val="0"/>
          <dgm:bulletEnabled val="1"/>
        </dgm:presLayoutVars>
      </dgm:prSet>
      <dgm:spPr/>
      <dgm:t>
        <a:bodyPr/>
        <a:lstStyle/>
        <a:p>
          <a:endParaRPr lang="zh-CN" altLang="en-US"/>
        </a:p>
      </dgm:t>
    </dgm:pt>
    <dgm:pt modelId="{7051EACD-D4D1-47D8-A63E-15B6D8FF72D3}" type="pres">
      <dgm:prSet presAssocID="{CC64C8D4-6C2D-4B61-8207-69BEE1A28585}" presName="negativeSpace"/>
      <dgm:spPr/>
      <dgm:t>
        <a:bodyPr/>
        <a:lstStyle/>
        <a:p/>
      </dgm:t>
    </dgm:pt>
    <dgm:pt modelId="{734EE163-CAE0-47C8-B166-8C3B5AF2DA34}" type="pres">
      <dgm:prSet presAssocID="{CC64C8D4-6C2D-4B61-8207-69BEE1A28585}" presName="childText" presStyleLbl="conFgAcc1" presStyleIdx="4" presStyleCnt="6">
        <dgm:presLayoutVars>
          <dgm:bulletEnabled val="1"/>
        </dgm:presLayoutVars>
      </dgm:prSet>
      <dgm:spPr/>
      <dgm:t>
        <a:bodyPr/>
        <a:lstStyle/>
        <a:p/>
      </dgm:t>
    </dgm:pt>
    <dgm:pt modelId="{450553B6-53CB-4B7B-B8F4-7BA93465FA49}" type="pres">
      <dgm:prSet presAssocID="{3B79A0EF-D296-44B7-A91F-C7CC47765725}" presName="spaceBetweenRectangles"/>
      <dgm:spPr/>
      <dgm:t>
        <a:bodyPr/>
        <a:lstStyle/>
        <a:p/>
      </dgm:t>
    </dgm:pt>
    <dgm:pt modelId="{13E1A474-6C21-4D6D-897D-D96F88CE330A}" type="pres">
      <dgm:prSet presAssocID="{7D5A045B-B7F7-4F42-B8EE-2467A04066BA}" presName="parentLin"/>
      <dgm:spPr/>
      <dgm:t>
        <a:bodyPr/>
        <a:lstStyle/>
        <a:p/>
      </dgm:t>
    </dgm:pt>
    <dgm:pt modelId="{B6181DA2-9A9A-45E4-B4FD-024013C42C22}" type="pres">
      <dgm:prSet presAssocID="{7D5A045B-B7F7-4F42-B8EE-2467A04066BA}" presName="parentLeftMargin" presStyleLbl="node1" presStyleIdx="5" presStyleCnt="6"/>
      <dgm:spPr/>
      <dgm:t>
        <a:bodyPr/>
        <a:lstStyle/>
        <a:p>
          <a:endParaRPr lang="zh-CN" altLang="en-US"/>
        </a:p>
      </dgm:t>
    </dgm:pt>
    <dgm:pt modelId="{1E5BD141-2337-4E57-B28C-8CB09B0722E0}" type="pres">
      <dgm:prSet presAssocID="{7D5A045B-B7F7-4F42-B8EE-2467A04066BA}" presName="parentText" presStyleLbl="node1" presStyleIdx="5" presStyleCnt="6">
        <dgm:presLayoutVars>
          <dgm:chMax val="0"/>
          <dgm:bulletEnabled val="1"/>
        </dgm:presLayoutVars>
      </dgm:prSet>
      <dgm:spPr/>
      <dgm:t>
        <a:bodyPr/>
        <a:lstStyle/>
        <a:p>
          <a:endParaRPr lang="zh-CN" altLang="en-US"/>
        </a:p>
      </dgm:t>
    </dgm:pt>
    <dgm:pt modelId="{A82C7538-C11D-49A8-8465-F36F7C597C57}" type="pres">
      <dgm:prSet presAssocID="{7D5A045B-B7F7-4F42-B8EE-2467A04066BA}" presName="negativeSpace"/>
      <dgm:spPr/>
      <dgm:t>
        <a:bodyPr/>
        <a:lstStyle/>
        <a:p/>
      </dgm:t>
    </dgm:pt>
    <dgm:pt modelId="{87309D87-3766-46B1-9DE4-4DD7E4F2AABF}" type="pres">
      <dgm:prSet presAssocID="{7D5A045B-B7F7-4F42-B8EE-2467A04066BA}" presName="childText" presStyleLbl="conFgAcc1" presStyleIdx="5" presStyleCnt="6">
        <dgm:presLayoutVars>
          <dgm:bulletEnabled val="1"/>
        </dgm:presLayoutVars>
      </dgm:prSet>
      <dgm:spPr/>
      <dgm:t>
        <a:bodyPr/>
        <a:lstStyle/>
        <a:p/>
      </dgm:t>
    </dgm:pt>
  </dgm:ptLst>
  <dgm:cxnLst>
    <dgm:cxn modelId="{C0A08A02-FA7B-4602-982B-2734F72EBABB}" srcId="{9B31901D-7891-43ED-A4E7-1B9D1B3EFDB8}" destId="{A15950DA-68C6-4EB2-A0C4-86854AB8F18A}" srcOrd="0" destOrd="0" parTransId="{98C6E4BA-77AA-47B5-9861-784143FD2092}" sibTransId="{5820D979-18F7-4B5A-BF22-7F4EDEF51658}"/>
    <dgm:cxn modelId="{3D07C4B3-366E-47C4-8EA7-8D5FFF31C8E8}" srcId="{9B31901D-7891-43ED-A4E7-1B9D1B3EFDB8}" destId="{7FA4BB63-5B13-4C74-8D0B-D31F3B398995}" srcOrd="1" destOrd="0" parTransId="{8A5D6C57-B30B-49B3-AFE9-A819918D2AD0}" sibTransId="{A1A75A7B-C169-4A9E-B55B-CACC9A9AB782}"/>
    <dgm:cxn modelId="{065B0EAE-57E2-412B-9EF3-70F520365EE9}" srcId="{9B31901D-7891-43ED-A4E7-1B9D1B3EFDB8}" destId="{1AA52582-1CFA-4A17-9736-A168E10CB8C6}" srcOrd="2" destOrd="0" parTransId="{5FD4F428-443E-4B02-A816-3B140D26AC59}" sibTransId="{D8A414DE-B822-4999-8F55-109531202DA0}"/>
    <dgm:cxn modelId="{CFCFF3FF-BDC5-4AA7-8BB7-EE83A6447D0F}" srcId="{9B31901D-7891-43ED-A4E7-1B9D1B3EFDB8}" destId="{C69893D8-205F-4406-871A-938645D17DED}" srcOrd="3" destOrd="0" parTransId="{A77E19B2-7CA6-44BB-9E60-87D3DCBD6454}" sibTransId="{AFE4BF45-F772-4651-8B14-8CA59A05729B}"/>
    <dgm:cxn modelId="{862C34E4-2CDF-4DB8-991B-1C7EDB5C44EE}" srcId="{9B31901D-7891-43ED-A4E7-1B9D1B3EFDB8}" destId="{CC64C8D4-6C2D-4B61-8207-69BEE1A28585}" srcOrd="4" destOrd="0" parTransId="{3CF8BD19-B558-4B98-9732-7455F0A759EC}" sibTransId="{3B79A0EF-D296-44B7-A91F-C7CC47765725}"/>
    <dgm:cxn modelId="{149B389B-0B69-4305-B02F-B2CC5B8792AB}" srcId="{9B31901D-7891-43ED-A4E7-1B9D1B3EFDB8}" destId="{7D5A045B-B7F7-4F42-B8EE-2467A04066BA}" srcOrd="5" destOrd="0" parTransId="{9DEA97E9-73EC-4F92-9138-80CDED60AD1F}" sibTransId="{62D5C319-263D-4B3B-A4F0-5D4BB3BC63D0}"/>
    <dgm:cxn modelId="{F9E1C0E4-BCBA-4F4C-8713-DAD9BF45A27C}" type="presOf" srcId="{9B31901D-7891-43ED-A4E7-1B9D1B3EFDB8}" destId="{E6CCFC7B-A7B1-472F-8271-D7D2100C8BC9}" srcOrd="0" destOrd="0" presId="urn:microsoft.com/office/officeart/2005/8/layout/list1"/>
    <dgm:cxn modelId="{D8A842E8-474D-4243-8A6B-CFFE69494B67}" type="presParOf" srcId="{E6CCFC7B-A7B1-472F-8271-D7D2100C8BC9}" destId="{FF1F144D-989F-44EC-A836-081821B206C8}" srcOrd="0" destOrd="0" presId="urn:microsoft.com/office/officeart/2005/8/layout/list1"/>
    <dgm:cxn modelId="{70F99E9B-DE21-42B5-9F71-676B810910EC}" type="presParOf" srcId="{FF1F144D-989F-44EC-A836-081821B206C8}" destId="{DC9F2023-9438-4298-A547-10AF655CAF0A}" srcOrd="0" destOrd="0" presId="urn:microsoft.com/office/officeart/2005/8/layout/list1"/>
    <dgm:cxn modelId="{C24F6417-AB7D-4FE0-B99B-46A5A4191948}" type="presOf" srcId="{A15950DA-68C6-4EB2-A0C4-86854AB8F18A}" destId="{DC9F2023-9438-4298-A547-10AF655CAF0A}" srcOrd="0" destOrd="0" presId="urn:microsoft.com/office/officeart/2005/8/layout/list1"/>
    <dgm:cxn modelId="{9FFB3EB3-5D9E-49FB-8B6B-6386D3131F90}" type="presParOf" srcId="{FF1F144D-989F-44EC-A836-081821B206C8}" destId="{B04151AE-320A-47C4-B8BA-E9C8C50FDA0C}" srcOrd="1" destOrd="0" presId="urn:microsoft.com/office/officeart/2005/8/layout/list1"/>
    <dgm:cxn modelId="{ED94FBC7-61BE-4D1E-A481-54E111B42C7C}" type="presOf" srcId="{A15950DA-68C6-4EB2-A0C4-86854AB8F18A}" destId="{B04151AE-320A-47C4-B8BA-E9C8C50FDA0C}" srcOrd="1" destOrd="0" presId="urn:microsoft.com/office/officeart/2005/8/layout/list1"/>
    <dgm:cxn modelId="{4B74499E-4F70-4BFE-8964-4CBF7B069491}" type="presParOf" srcId="{E6CCFC7B-A7B1-472F-8271-D7D2100C8BC9}" destId="{178C96F8-6DE5-42D0-8149-B4AB622A8DCD}" srcOrd="1" destOrd="0" presId="urn:microsoft.com/office/officeart/2005/8/layout/list1"/>
    <dgm:cxn modelId="{E3679D61-B8CE-4A33-9CA3-98DCAFFAB6B9}" type="presParOf" srcId="{E6CCFC7B-A7B1-472F-8271-D7D2100C8BC9}" destId="{39057910-4068-4A04-BBAE-10D19BB06CEB}" srcOrd="2" destOrd="0" presId="urn:microsoft.com/office/officeart/2005/8/layout/list1"/>
    <dgm:cxn modelId="{2526D158-9E7D-4BCC-89C1-35C1B48B556D}" type="presParOf" srcId="{E6CCFC7B-A7B1-472F-8271-D7D2100C8BC9}" destId="{2A309EC6-24A8-45F3-B282-C54618C74F27}" srcOrd="3" destOrd="0" presId="urn:microsoft.com/office/officeart/2005/8/layout/list1"/>
    <dgm:cxn modelId="{2C05BEFD-B94C-46D3-AE1E-94A7A7703D4C}" type="presParOf" srcId="{E6CCFC7B-A7B1-472F-8271-D7D2100C8BC9}" destId="{20BD7B20-8914-47D7-9608-5E6ED3C0E47C}" srcOrd="4" destOrd="0" presId="urn:microsoft.com/office/officeart/2005/8/layout/list1"/>
    <dgm:cxn modelId="{7A87DC0F-5BA7-4AE6-8405-22F1173BB419}" type="presParOf" srcId="{20BD7B20-8914-47D7-9608-5E6ED3C0E47C}" destId="{A2CB0B27-BB7E-4A66-BB15-5B6312F06AA1}" srcOrd="0" destOrd="0" presId="urn:microsoft.com/office/officeart/2005/8/layout/list1"/>
    <dgm:cxn modelId="{B99BACF7-7CEE-44FB-9FD1-881990AE21FC}" type="presOf" srcId="{7FA4BB63-5B13-4C74-8D0B-D31F3B398995}" destId="{A2CB0B27-BB7E-4A66-BB15-5B6312F06AA1}" srcOrd="0" destOrd="0" presId="urn:microsoft.com/office/officeart/2005/8/layout/list1"/>
    <dgm:cxn modelId="{883B6941-5EDF-4128-8403-ED592110C1A0}" type="presParOf" srcId="{20BD7B20-8914-47D7-9608-5E6ED3C0E47C}" destId="{AAC82F60-5468-414D-A193-0F404AE2FB0F}" srcOrd="1" destOrd="0" presId="urn:microsoft.com/office/officeart/2005/8/layout/list1"/>
    <dgm:cxn modelId="{E2E37168-8A12-4B1F-B76E-FD49DB5E3374}" type="presOf" srcId="{7FA4BB63-5B13-4C74-8D0B-D31F3B398995}" destId="{AAC82F60-5468-414D-A193-0F404AE2FB0F}" srcOrd="1" destOrd="0" presId="urn:microsoft.com/office/officeart/2005/8/layout/list1"/>
    <dgm:cxn modelId="{E64524C9-CC9D-4304-91FC-54388BB68EC9}" type="presParOf" srcId="{E6CCFC7B-A7B1-472F-8271-D7D2100C8BC9}" destId="{8F2CCAFD-316C-4425-ABF6-8DA18849B3CF}" srcOrd="5" destOrd="0" presId="urn:microsoft.com/office/officeart/2005/8/layout/list1"/>
    <dgm:cxn modelId="{519C32DB-B43E-4A94-A7B9-EF10C54D4E4C}" type="presParOf" srcId="{E6CCFC7B-A7B1-472F-8271-D7D2100C8BC9}" destId="{9523A3C4-09B6-4C20-80EC-7128BF4CAC10}" srcOrd="6" destOrd="0" presId="urn:microsoft.com/office/officeart/2005/8/layout/list1"/>
    <dgm:cxn modelId="{71EADC0C-B83C-4EA1-87B9-6EC66A10E575}" type="presParOf" srcId="{E6CCFC7B-A7B1-472F-8271-D7D2100C8BC9}" destId="{0573248E-FB21-44A1-B7DC-953CF6169050}" srcOrd="7" destOrd="0" presId="urn:microsoft.com/office/officeart/2005/8/layout/list1"/>
    <dgm:cxn modelId="{C26F60A6-A4FC-4B4B-AF65-D2A4F7C6EAE6}" type="presParOf" srcId="{E6CCFC7B-A7B1-472F-8271-D7D2100C8BC9}" destId="{7E36734A-2317-4772-9098-ACBD8874CE6F}" srcOrd="8" destOrd="0" presId="urn:microsoft.com/office/officeart/2005/8/layout/list1"/>
    <dgm:cxn modelId="{0E3D15F2-FDBD-4A06-AC40-0273EF148214}" type="presParOf" srcId="{7E36734A-2317-4772-9098-ACBD8874CE6F}" destId="{4B3E2A4E-9728-420B-8A6D-1BAC04BD307D}" srcOrd="0" destOrd="0" presId="urn:microsoft.com/office/officeart/2005/8/layout/list1"/>
    <dgm:cxn modelId="{3DD23139-F623-4272-869C-5CAF11D94E7B}" type="presOf" srcId="{1AA52582-1CFA-4A17-9736-A168E10CB8C6}" destId="{4B3E2A4E-9728-420B-8A6D-1BAC04BD307D}" srcOrd="0" destOrd="0" presId="urn:microsoft.com/office/officeart/2005/8/layout/list1"/>
    <dgm:cxn modelId="{23C535A1-E471-4638-BB83-D8C021237836}" type="presParOf" srcId="{7E36734A-2317-4772-9098-ACBD8874CE6F}" destId="{55748D88-B4EA-40C0-8C6E-77C2156DCEB7}" srcOrd="1" destOrd="0" presId="urn:microsoft.com/office/officeart/2005/8/layout/list1"/>
    <dgm:cxn modelId="{C00645C9-17D6-4D1D-8664-4C8FDA429A46}" type="presOf" srcId="{1AA52582-1CFA-4A17-9736-A168E10CB8C6}" destId="{55748D88-B4EA-40C0-8C6E-77C2156DCEB7}" srcOrd="1" destOrd="0" presId="urn:microsoft.com/office/officeart/2005/8/layout/list1"/>
    <dgm:cxn modelId="{948992FF-11AC-4694-A235-66BF68F274AC}" type="presParOf" srcId="{E6CCFC7B-A7B1-472F-8271-D7D2100C8BC9}" destId="{BA12E9B1-8D3E-41A9-812E-872A3E9D3662}" srcOrd="9" destOrd="0" presId="urn:microsoft.com/office/officeart/2005/8/layout/list1"/>
    <dgm:cxn modelId="{07FA2566-5DBD-49EA-9D94-298A5B3249D1}" type="presParOf" srcId="{E6CCFC7B-A7B1-472F-8271-D7D2100C8BC9}" destId="{251769A2-D248-4DDC-BCF0-E0D797D54F08}" srcOrd="10" destOrd="0" presId="urn:microsoft.com/office/officeart/2005/8/layout/list1"/>
    <dgm:cxn modelId="{F325D7D3-6124-4717-8719-2DD461E644E3}" type="presParOf" srcId="{E6CCFC7B-A7B1-472F-8271-D7D2100C8BC9}" destId="{7870359C-BC89-4209-9907-1975E5100A76}" srcOrd="11" destOrd="0" presId="urn:microsoft.com/office/officeart/2005/8/layout/list1"/>
    <dgm:cxn modelId="{CBAF03BC-9205-42F4-9C43-76F6C71FEBF5}" type="presParOf" srcId="{E6CCFC7B-A7B1-472F-8271-D7D2100C8BC9}" destId="{D92D4295-DD01-47C4-9393-CFA5930F1434}" srcOrd="12" destOrd="0" presId="urn:microsoft.com/office/officeart/2005/8/layout/list1"/>
    <dgm:cxn modelId="{8E3FAE27-625D-4746-AB1C-60FCB1B5E7E3}" type="presParOf" srcId="{D92D4295-DD01-47C4-9393-CFA5930F1434}" destId="{3D9CE915-6453-4255-B4A6-685F702129EB}" srcOrd="0" destOrd="0" presId="urn:microsoft.com/office/officeart/2005/8/layout/list1"/>
    <dgm:cxn modelId="{B04BAFC2-4E2A-4D59-8574-371D17F5C156}" type="presOf" srcId="{C69893D8-205F-4406-871A-938645D17DED}" destId="{3D9CE915-6453-4255-B4A6-685F702129EB}" srcOrd="0" destOrd="0" presId="urn:microsoft.com/office/officeart/2005/8/layout/list1"/>
    <dgm:cxn modelId="{501D7944-475C-4309-A900-A235ED4CBE70}" type="presParOf" srcId="{D92D4295-DD01-47C4-9393-CFA5930F1434}" destId="{050ACB3A-4C85-4921-A520-554174A597A9}" srcOrd="1" destOrd="0" presId="urn:microsoft.com/office/officeart/2005/8/layout/list1"/>
    <dgm:cxn modelId="{56A9E927-8232-4866-97CB-6DFFFEAE4863}" type="presOf" srcId="{C69893D8-205F-4406-871A-938645D17DED}" destId="{050ACB3A-4C85-4921-A520-554174A597A9}" srcOrd="1" destOrd="0" presId="urn:microsoft.com/office/officeart/2005/8/layout/list1"/>
    <dgm:cxn modelId="{BA385C3F-3625-4F5D-AA4A-F97D3031B77D}" type="presParOf" srcId="{E6CCFC7B-A7B1-472F-8271-D7D2100C8BC9}" destId="{F805B17E-E478-4587-8D7C-6C67564835AF}" srcOrd="13" destOrd="0" presId="urn:microsoft.com/office/officeart/2005/8/layout/list1"/>
    <dgm:cxn modelId="{166630BA-E599-42B5-A214-6514EE485C32}" type="presParOf" srcId="{E6CCFC7B-A7B1-472F-8271-D7D2100C8BC9}" destId="{579307C9-DDA7-45E5-8F6A-EC882709B38D}" srcOrd="14" destOrd="0" presId="urn:microsoft.com/office/officeart/2005/8/layout/list1"/>
    <dgm:cxn modelId="{FCE9D66F-9049-45C8-81E3-F385537CA304}" type="presParOf" srcId="{E6CCFC7B-A7B1-472F-8271-D7D2100C8BC9}" destId="{CD7B0D19-A872-4E70-9632-8120836EFDA4}" srcOrd="15" destOrd="0" presId="urn:microsoft.com/office/officeart/2005/8/layout/list1"/>
    <dgm:cxn modelId="{928C95C4-5304-4FC8-BF42-B32159B71533}" type="presParOf" srcId="{E6CCFC7B-A7B1-472F-8271-D7D2100C8BC9}" destId="{DE035A08-5AD6-4757-80FC-F99BC4F569A5}" srcOrd="16" destOrd="0" presId="urn:microsoft.com/office/officeart/2005/8/layout/list1"/>
    <dgm:cxn modelId="{42250535-CAF0-4B98-8DE5-92584D5DC2D0}" type="presParOf" srcId="{DE035A08-5AD6-4757-80FC-F99BC4F569A5}" destId="{657144A2-A80B-47FE-ABCC-54E5649BC982}" srcOrd="0" destOrd="0" presId="urn:microsoft.com/office/officeart/2005/8/layout/list1"/>
    <dgm:cxn modelId="{BEF8F0D6-367C-4750-8A54-A9E95C787BBD}" type="presOf" srcId="{CC64C8D4-6C2D-4B61-8207-69BEE1A28585}" destId="{657144A2-A80B-47FE-ABCC-54E5649BC982}" srcOrd="0" destOrd="0" presId="urn:microsoft.com/office/officeart/2005/8/layout/list1"/>
    <dgm:cxn modelId="{D3FE6902-681B-47FE-B9A4-E1E2FC3EA734}" type="presParOf" srcId="{DE035A08-5AD6-4757-80FC-F99BC4F569A5}" destId="{9E408694-E262-4C8C-9A80-F2A9F1F25956}" srcOrd="1" destOrd="0" presId="urn:microsoft.com/office/officeart/2005/8/layout/list1"/>
    <dgm:cxn modelId="{19AD26BD-3C41-4682-8B92-F9EEAD36F79D}" type="presOf" srcId="{CC64C8D4-6C2D-4B61-8207-69BEE1A28585}" destId="{9E408694-E262-4C8C-9A80-F2A9F1F25956}" srcOrd="1" destOrd="0" presId="urn:microsoft.com/office/officeart/2005/8/layout/list1"/>
    <dgm:cxn modelId="{B367A454-9EB9-44EB-8BFD-1920EA808F6E}" type="presParOf" srcId="{E6CCFC7B-A7B1-472F-8271-D7D2100C8BC9}" destId="{7051EACD-D4D1-47D8-A63E-15B6D8FF72D3}" srcOrd="17" destOrd="0" presId="urn:microsoft.com/office/officeart/2005/8/layout/list1"/>
    <dgm:cxn modelId="{17ACF969-1A9A-482F-8076-71F42EB713D8}" type="presParOf" srcId="{E6CCFC7B-A7B1-472F-8271-D7D2100C8BC9}" destId="{734EE163-CAE0-47C8-B166-8C3B5AF2DA34}" srcOrd="18" destOrd="0" presId="urn:microsoft.com/office/officeart/2005/8/layout/list1"/>
    <dgm:cxn modelId="{831949CC-C2E6-4455-BD31-25BF4FE022AD}" type="presParOf" srcId="{E6CCFC7B-A7B1-472F-8271-D7D2100C8BC9}" destId="{450553B6-53CB-4B7B-B8F4-7BA93465FA49}" srcOrd="19" destOrd="0" presId="urn:microsoft.com/office/officeart/2005/8/layout/list1"/>
    <dgm:cxn modelId="{5E15CCD6-4FAC-4E63-BC17-B3D73FE1E05C}" type="presParOf" srcId="{E6CCFC7B-A7B1-472F-8271-D7D2100C8BC9}" destId="{13E1A474-6C21-4D6D-897D-D96F88CE330A}" srcOrd="20" destOrd="0" presId="urn:microsoft.com/office/officeart/2005/8/layout/list1"/>
    <dgm:cxn modelId="{7964F5BB-775E-437F-95DD-A5E9F0D22C9C}" type="presParOf" srcId="{13E1A474-6C21-4D6D-897D-D96F88CE330A}" destId="{B6181DA2-9A9A-45E4-B4FD-024013C42C22}" srcOrd="0" destOrd="0" presId="urn:microsoft.com/office/officeart/2005/8/layout/list1"/>
    <dgm:cxn modelId="{96025BAE-5DB0-42C3-A8F3-CE540034D043}" type="presOf" srcId="{7D5A045B-B7F7-4F42-B8EE-2467A04066BA}" destId="{B6181DA2-9A9A-45E4-B4FD-024013C42C22}" srcOrd="0" destOrd="0" presId="urn:microsoft.com/office/officeart/2005/8/layout/list1"/>
    <dgm:cxn modelId="{73DD6CE0-3026-4231-BD03-775F73724B56}" type="presParOf" srcId="{13E1A474-6C21-4D6D-897D-D96F88CE330A}" destId="{1E5BD141-2337-4E57-B28C-8CB09B0722E0}" srcOrd="1" destOrd="0" presId="urn:microsoft.com/office/officeart/2005/8/layout/list1"/>
    <dgm:cxn modelId="{5E9FAC2E-1985-47AE-B001-6C140B859CDB}" type="presOf" srcId="{7D5A045B-B7F7-4F42-B8EE-2467A04066BA}" destId="{1E5BD141-2337-4E57-B28C-8CB09B0722E0}" srcOrd="1" destOrd="0" presId="urn:microsoft.com/office/officeart/2005/8/layout/list1"/>
    <dgm:cxn modelId="{71DC1A45-7E1E-480D-AC73-2ABE36CBCABA}" type="presParOf" srcId="{E6CCFC7B-A7B1-472F-8271-D7D2100C8BC9}" destId="{A82C7538-C11D-49A8-8465-F36F7C597C57}" srcOrd="21" destOrd="0" presId="urn:microsoft.com/office/officeart/2005/8/layout/list1"/>
    <dgm:cxn modelId="{1FEB8544-1424-4D4D-85FB-D8D446CD3676}" type="presParOf" srcId="{E6CCFC7B-A7B1-472F-8271-D7D2100C8BC9}" destId="{87309D87-3766-46B1-9DE4-4DD7E4F2AABF}" srcOrd="22" destOrd="0" presId="urn:microsoft.com/office/officeart/2005/8/layout/list1"/>
  </dgm:cxnLst>
  <dgm:bg/>
  <dgm:whole/>
  <dgm:extLst>
    <a:ext uri="http://schemas.microsoft.com/office/drawing/2008/diagram">
      <dsp:dataModelExt xmlns:dsp="http://schemas.microsoft.com/office/drawing/2008/diagram" relId="rId2" minVer="http://schemas.openxmlformats.org/drawingml/2006/main"/>
    </a:ext>
  </dgm:extLst>
</dgm:dataModel>
</file>

<file path=ppt/diagrams/drawing1.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2" name="组合 1"/>
      <dsp:cNvGrpSpPr/>
    </dsp:nvGrpSpPr>
    <dsp:grpSpPr>
      <a:xfrm>
        <a:off x="0" y="0"/>
        <a:ext cx="7564668" cy="4857784"/>
        <a:chExt cx="7564668" cy="4857784"/>
      </a:xfrm>
    </dsp:grpSpPr>
  </dsp:spTree>
</dsp:drawing>
</file>

<file path=ppt/diagrams/layout1.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nodeHorzAlign" val="l"/>
          <dgm:param type="horzAlign" val="l"/>
        </dgm:alg>
      </dgm:if>
      <dgm:else name="Name2">
        <dgm:alg type="lin">
          <dgm:param type="linDir" val="fromT"/>
          <dgm:param type="vertAlign" val="mid"/>
          <dgm:param type="nodeHorzAlign" val="r"/>
          <dgm:param type="horzAlign" val="r"/>
        </dgm:alg>
      </dgm:else>
    </dgm:choose>
    <dgm:shape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dgm:ruleLst>
    <dgm:forEach name="Name3" axis="ch" ptType="node">
      <dgm:layoutNode name="parentLin">
        <dgm:choose name="Name4">
          <dgm:if name="Name5" func="var" arg="dir" op="equ" val="norm">
            <dgm:alg type="lin">
              <dgm:param type="linDir" val="fromL"/>
              <dgm:param type="nodeHorzAlign" val="l"/>
              <dgm:param type="horzAlign" val="l"/>
            </dgm:alg>
          </dgm:if>
          <dgm:else name="Name6">
            <dgm:alg type="lin">
              <dgm:param type="linDir" val="fromR"/>
              <dgm:param type="nodeHorzAlign" val="r"/>
              <dgm:param type="horzAlign" val="r"/>
            </dgm:alg>
          </dgm:else>
        </dgm:choose>
        <dgm:shape r:blip="">
          <dgm:adjLst/>
        </dgm:shape>
        <dgm:presOf/>
        <dgm:constrLst/>
        <dgm:ruleLst/>
        <dgm:layoutNode name="parentLeftMargin">
          <dgm:alg type="sp"/>
          <dgm:shape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type="roundRect" r:blip="">
            <dgm:adjLst/>
          </dgm:shape>
          <dgm:presOf axis="self" ptType="node"/>
          <dgm:constrLst>
            <dgm:constr type="tMarg"/>
            <dgm:constr type="bMarg"/>
          </dgm:constrLst>
          <dgm:ruleLst/>
        </dgm:layoutNode>
      </dgm:layoutNode>
      <dgm:layoutNode name="negativeSpace">
        <dgm:alg type="sp"/>
        <dgm:shape r:blip="">
          <dgm:adjLst/>
        </dgm:shape>
        <dgm:presOf/>
        <dgm:constrLst/>
        <dgm:ruleLst/>
      </dgm:layoutNode>
      <dgm:layoutNode name="childText" styleLbl="conFgAcc1">
        <dgm:varLst>
          <dgm:bulletEnabled val="1"/>
        </dgm:varLst>
        <dgm:alg type="tx">
          <dgm:param type="stBulletLvl" val="1"/>
        </dgm:alg>
        <dgm:shape type="rect" r:blip="" zOrderOff="-2">
          <dgm:adjLst/>
        </dgm:shape>
        <dgm:presOf axis="des" ptType="node"/>
        <dgm:constrLst>
          <dgm:constr type="secFontSz" refType="primFontSz"/>
        </dgm:constrLst>
        <dgm:ruleLst>
          <dgm:rule type="h" val="INF"/>
        </dgm:ruleLst>
      </dgm:layoutNode>
      <dgm:forEach name="Name10" axis="followSib" ptType="sibTrans" cnt="1">
        <dgm:layoutNode name="spaceBetweenRectangles">
          <dgm:alg type="sp"/>
          <dgm:shape r:blip="">
            <dgm:adjLst/>
          </dgm:shape>
          <dgm:presOf/>
          <dgm:constrLst/>
          <dgm:ruleLst/>
        </dgm:layoutNode>
      </dgm:forEach>
    </dgm:forEach>
  </dgm:layoutNode>
</dgm:layoutDef>
</file>

<file path=ppt/diagrams/quickStyle1.xml><?xml version="1.0" encoding="utf-8"?>
<dgm:styleDef xmlns:a="http://schemas.openxmlformats.org/drawingml/2006/main" xmlns:dgm="http://schemas.openxmlformats.org/drawingml/2006/diagram"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rawings/_rels/vmlDrawing1.vml.rels>&#65279;<?xml version="1.0" encoding="utf-8" standalone="yes"?><Relationships xmlns="http://schemas.openxmlformats.org/package/2006/relationships"><Relationship Id="rId1" Type="http://schemas.openxmlformats.org/officeDocument/2006/relationships/image" Target="../media/image17.wmf" /></Relationships>
</file>

<file path=ppt/drawings/_rels/vmlDrawing2.vml.rels>&#65279;<?xml version="1.0" encoding="utf-8" standalone="yes"?><Relationships xmlns="http://schemas.openxmlformats.org/package/2006/relationships"><Relationship Id="rId1" Type="http://schemas.openxmlformats.org/officeDocument/2006/relationships/image" Target="../media/image17.wmf"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2.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3.jpeg" /><Relationship Id="rId2"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image" Target="../media/image3.jpeg" /><Relationship Id="rId2"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image" Target="../media/image3.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728C5D4-32A7-4249-B8C6-F87F7B5A51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02482B-592A-40FF-9350-EB2120E1D7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279E6D3-B614-4E02-902C-B60A5778DB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094C9BC-473D-4B2F-8658-64B817FF4E8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3351AF3-6D97-4B16-B82E-7290EA11E81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D156261-17A0-4FA6-8B9B-F1FB6F57FBD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C7D02A9-B8CD-4E33-B40C-72C1308623C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AE3A5B9-43B5-41C1-8CDB-46ABED06D0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DDD4BDE-84A4-4D6D-A0D4-4D707CA498C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C7447E-1235-460C-8F56-C33CE33987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6A724F-7AB7-4DF0-9C10-7665710FB0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cSld name="标题幻灯片">
    <p:bg>
      <p:bgPr>
        <a:blipFill rotWithShape="0">
          <a:blip r:embed="rId1"/>
          <a:stretch>
            <a:fillRect/>
          </a:stretch>
        </a:blipFill>
      </p:bgPr>
    </p:bg>
    <p:spTree>
      <p:nvGrpSpPr>
        <p:cNvPr id="1" name="" title=""/>
        <p:cNvGrpSpPr/>
        <p:nvPr/>
      </p:nvGrpSpPr>
      <p:grpSpPr/>
      <p:sp>
        <p:nvSpPr>
          <p:cNvPr id="2" name="标题 1"/>
          <p:cNvSpPr>
            <a:spLocks noGrp="1"/>
          </p:cNvSpPr>
          <p:nvPr>
            <p:ph type="ctrTitle"/>
          </p:nvPr>
        </p:nvSpPr>
        <p:spPr>
          <a:xfrm>
            <a:off x="914400" y="2130425"/>
            <a:ext cx="10363200" cy="1470025"/>
          </a:xfrm>
          <a:prstGeom prst="rect">
            <a:avLst/>
          </a:prstGeom>
        </p:spPr>
        <p:txBody>
          <a:bodyPr/>
          <a:lstStyle/>
          <a:p>
            <a:pPr fontAlgn="base"/>
            <a:r>
              <a:rPr lang="zh-CN" altLang="en-US" strike="noStrike" noProof="1" smtClean="0"/>
              <a:t>单击此处编辑母版标题样式</a:t>
            </a:r>
            <a:endParaRPr lang="zh-CN" altLang="en-US" strike="noStrike" noProof="1"/>
          </a:p>
        </p:txBody>
      </p:sp>
      <p:sp>
        <p:nvSpPr>
          <p:cNvPr id="3" name="副标题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fontAlgn="base"/>
            <a:r>
              <a:rPr lang="zh-CN" altLang="en-US" strike="noStrike" noProof="1" smtClean="0"/>
              <a:t>单击此处编辑母版副标题样式</a:t>
            </a:r>
            <a:endParaRPr lang="zh-CN" altLang="en-US" strike="noStrike" noProof="1"/>
          </a:p>
        </p:txBody>
      </p:sp>
      <p:sp>
        <p:nvSpPr>
          <p:cNvPr id="2052" name="日期占位符 3"/>
          <p:cNvSpPr>
            <a:spLocks noGrp="1"/>
          </p:cNvSpPr>
          <p:nvPr>
            <p:ph type="dt" sz="half" idx="10"/>
          </p:nvPr>
        </p:nvSpPr>
        <p:spPr>
          <a:xfrm>
            <a:off x="609600" y="6356350"/>
            <a:ext cx="2844800" cy="365125"/>
          </a:xfrm>
          <a:prstGeom prst="rect">
            <a:avLst/>
          </a:prstGeom>
        </p:spPr>
        <p:txBody>
          <a:bodyPr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fontAlgn="base">
              <a:spcBef>
                <a:spcPct val="0"/>
              </a:spcBef>
              <a:spcAft>
                <a:spcPct val="0"/>
              </a:spcAft>
              <a:buClrTx/>
              <a:buFontTx/>
            </a:pPr>
            <a:fld id="{8AC9A433-AA38-4C4F-B67C-00B7A8D49AE6}" type="datetime1">
              <a:rPr lang="zh-CN" altLang="en-US" sz="1200">
                <a:solidFill>
                  <a:srgbClr val="898989"/>
                </a:solidFill>
                <a:latin typeface="Calibri" pitchFamily="34" charset="0"/>
              </a:rPr>
              <a:t>*</a:t>
            </a:fld>
            <a:endParaRPr lang="zh-CN" altLang="en-US" sz="1200">
              <a:solidFill>
                <a:srgbClr val="898989"/>
              </a:solidFill>
              <a:latin typeface="Calibri" pitchFamily="34" charset="0"/>
            </a:endParaRPr>
          </a:p>
        </p:txBody>
      </p:sp>
      <p:sp>
        <p:nvSpPr>
          <p:cNvPr id="2053" name="页脚占位符 4"/>
          <p:cNvSpPr>
            <a:spLocks noGrp="1"/>
          </p:cNvSpPr>
          <p:nvPr>
            <p:ph type="ftr" sz="quarter" idx="11"/>
          </p:nvPr>
        </p:nvSpPr>
        <p:spPr>
          <a:xfrm>
            <a:off x="4165600" y="6356350"/>
            <a:ext cx="3860800" cy="365125"/>
          </a:xfrm>
          <a:prstGeom prst="rect">
            <a:avLst/>
          </a:prstGeom>
        </p:spPr>
        <p:txBody>
          <a:bodyPr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fontAlgn="base">
              <a:spcBef>
                <a:spcPct val="0"/>
              </a:spcBef>
              <a:spcAft>
                <a:spcPct val="0"/>
              </a:spcAft>
              <a:buClrTx/>
              <a:buFontTx/>
            </a:pPr>
            <a:endParaRPr lang="zh-CN" altLang="en-US" sz="1200">
              <a:solidFill>
                <a:srgbClr val="898989"/>
              </a:solidFill>
              <a:latin typeface="Calibri" pitchFamily="34" charset="0"/>
            </a:endParaRPr>
          </a:p>
        </p:txBody>
      </p:sp>
      <p:sp>
        <p:nvSpPr>
          <p:cNvPr id="2054" name="灯片编号占位符 5"/>
          <p:cNvSpPr>
            <a:spLocks noGrp="1"/>
          </p:cNvSpPr>
          <p:nvPr>
            <p:ph type="sldNum" sz="quarter" idx="12"/>
          </p:nvPr>
        </p:nvSpPr>
        <p:spPr>
          <a:xfrm>
            <a:off x="8737600" y="6356350"/>
            <a:ext cx="2844800" cy="365125"/>
          </a:xfrm>
          <a:prstGeom prst="rect">
            <a:avLst/>
          </a:prstGeom>
        </p:spPr>
        <p:txBody>
          <a:bodyPr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403DE357-5A95-4C45-AF02-CFA698BB66B9}" type="slidenum">
              <a:rPr lang="zh-CN" altLang="en-US" sz="1200">
                <a:solidFill>
                  <a:srgbClr val="898989"/>
                </a:solidFill>
                <a:latin typeface="Calibri" pitchFamily="34" charset="0"/>
              </a:rPr>
              <a:t>‹#›</a:t>
            </a:fld>
            <a:endParaRPr lang="zh-CN" altLang="en-US" sz="1200">
              <a:solidFill>
                <a:srgbClr val="898989"/>
              </a:solidFill>
              <a:latin typeface="Calibri" pitchFamily="34" charset="0"/>
            </a:endParaRP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标题和内容">
    <p:bg>
      <p:bgPr>
        <a:blipFill rotWithShape="0">
          <a:blip r:embed="rId1"/>
          <a:stretch>
            <a:fillRect/>
          </a:stretch>
        </a:blipFill>
      </p:bgPr>
    </p:bg>
    <p:spTree>
      <p:nvGrpSpPr>
        <p:cNvPr id="1" name="" title=""/>
        <p:cNvGrpSpPr/>
        <p:nvPr/>
      </p:nvGrpSpPr>
      <p:grpSpPr/>
      <p:sp>
        <p:nvSpPr>
          <p:cNvPr id="3" name="内容占位符 2"/>
          <p:cNvSpPr>
            <a:spLocks noGrp="1"/>
          </p:cNvSpPr>
          <p:nvPr>
            <p:ph idx="1"/>
          </p:nvPr>
        </p:nvSpPr>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3076" name="日期占位符 3"/>
          <p:cNvSpPr>
            <a:spLocks noGrp="1"/>
          </p:cNvSpPr>
          <p:nvPr>
            <p:ph type="dt" sz="half" idx="10"/>
          </p:nvPr>
        </p:nvSpPr>
        <p:spPr>
          <a:xfrm>
            <a:off x="609600" y="6356350"/>
            <a:ext cx="2844800" cy="365125"/>
          </a:xfrm>
          <a:prstGeom prst="rect">
            <a:avLst/>
          </a:prstGeom>
        </p:spPr>
        <p:txBody>
          <a:bodyPr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fontAlgn="base">
              <a:spcBef>
                <a:spcPct val="0"/>
              </a:spcBef>
              <a:spcAft>
                <a:spcPct val="0"/>
              </a:spcAft>
              <a:buClrTx/>
              <a:buFontTx/>
            </a:pPr>
            <a:fld id="{223A4788-B56D-44D2-AE00-3BB0D420FD78}" type="datetime1">
              <a:rPr lang="zh-CN" altLang="en-US" sz="1200">
                <a:solidFill>
                  <a:srgbClr val="898989"/>
                </a:solidFill>
                <a:latin typeface="Calibri" pitchFamily="34" charset="0"/>
              </a:rPr>
              <a:t>*</a:t>
            </a:fld>
            <a:endParaRPr lang="zh-CN" altLang="en-US" sz="1200">
              <a:solidFill>
                <a:srgbClr val="898989"/>
              </a:solidFill>
              <a:latin typeface="Calibri" pitchFamily="34" charset="0"/>
            </a:endParaRPr>
          </a:p>
        </p:txBody>
      </p:sp>
      <p:sp>
        <p:nvSpPr>
          <p:cNvPr id="3077" name="页脚占位符 4"/>
          <p:cNvSpPr>
            <a:spLocks noGrp="1"/>
          </p:cNvSpPr>
          <p:nvPr>
            <p:ph type="ftr" sz="quarter" idx="11"/>
          </p:nvPr>
        </p:nvSpPr>
        <p:spPr>
          <a:xfrm>
            <a:off x="4165600" y="6356350"/>
            <a:ext cx="3860800" cy="365125"/>
          </a:xfrm>
          <a:prstGeom prst="rect">
            <a:avLst/>
          </a:prstGeom>
        </p:spPr>
        <p:txBody>
          <a:bodyPr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fontAlgn="base">
              <a:spcBef>
                <a:spcPct val="0"/>
              </a:spcBef>
              <a:spcAft>
                <a:spcPct val="0"/>
              </a:spcAft>
              <a:buClrTx/>
              <a:buFontTx/>
            </a:pPr>
            <a:endParaRPr lang="zh-CN" altLang="en-US" sz="1200">
              <a:solidFill>
                <a:srgbClr val="898989"/>
              </a:solidFill>
              <a:latin typeface="Calibri" pitchFamily="34" charset="0"/>
            </a:endParaRPr>
          </a:p>
        </p:txBody>
      </p:sp>
      <p:sp>
        <p:nvSpPr>
          <p:cNvPr id="3078" name="灯片编号占位符 5"/>
          <p:cNvSpPr>
            <a:spLocks noGrp="1"/>
          </p:cNvSpPr>
          <p:nvPr>
            <p:ph type="sldNum" sz="quarter" idx="12"/>
          </p:nvPr>
        </p:nvSpPr>
        <p:spPr>
          <a:xfrm>
            <a:off x="8737600" y="6356350"/>
            <a:ext cx="2844800" cy="365125"/>
          </a:xfrm>
          <a:prstGeom prst="rect">
            <a:avLst/>
          </a:prstGeom>
        </p:spPr>
        <p:txBody>
          <a:bodyPr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A665CE16-D2AC-4C2D-916D-23B9BE263C08}" type="slidenum">
              <a:rPr lang="zh-CN" altLang="en-US" sz="1200">
                <a:solidFill>
                  <a:srgbClr val="898989"/>
                </a:solidFill>
                <a:latin typeface="Calibri" pitchFamily="34" charset="0"/>
              </a:rPr>
              <a:t>‹#›</a:t>
            </a:fld>
            <a:endParaRPr lang="zh-CN" altLang="en-US" sz="1200">
              <a:solidFill>
                <a:srgbClr val="898989"/>
              </a:solidFill>
              <a:latin typeface="Calibri" pitchFamily="34" charset="0"/>
            </a:endParaRPr>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963084" y="4406900"/>
            <a:ext cx="10363200" cy="1362075"/>
          </a:xfrm>
          <a:prstGeom prst="rect">
            <a:avLst/>
          </a:prstGeom>
        </p:spPr>
        <p:txBody>
          <a:bodyPr anchor="t"/>
          <a:lstStyle>
            <a:lvl1pPr algn="l">
              <a:defRPr sz="4000" b="1" cap="all"/>
            </a:lvl1pPr>
          </a:lstStyle>
          <a:p>
            <a:pPr fontAlgn="base"/>
            <a:r>
              <a:rPr lang="zh-CN" altLang="en-US" strike="noStrike" noProof="1" smtClean="0"/>
              <a:t>单击此处编辑母版标题样式</a:t>
            </a:r>
            <a:endParaRPr lang="zh-CN" altLang="en-US" strike="noStrike" noProof="1"/>
          </a:p>
        </p:txBody>
      </p:sp>
      <p:sp>
        <p:nvSpPr>
          <p:cNvPr id="3" name="文本占位符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fontAlgn="base"/>
            <a:r>
              <a:rPr lang="zh-CN" altLang="en-US" strike="noStrike" noProof="1" smtClean="0"/>
              <a:t>单击此处编辑母版文本样式</a:t>
            </a:r>
            <a:endParaRPr lang="zh-CN" altLang="en-US" strike="noStrike" noProof="1" smtClean="0"/>
          </a:p>
        </p:txBody>
      </p:sp>
      <p:sp>
        <p:nvSpPr>
          <p:cNvPr id="4" name="日期占位符 3"/>
          <p:cNvSpPr>
            <a:spLocks noGrp="1"/>
          </p:cNvSpPr>
          <p:nvPr>
            <p:ph type="dt" sz="half" idx="10"/>
          </p:nvPr>
        </p:nvSpPr>
        <p:spPr>
          <a:xfrm>
            <a:off x="609600" y="6356350"/>
            <a:ext cx="2844800" cy="365125"/>
          </a:xfrm>
          <a:prstGeom prst="rect">
            <a:avLst/>
          </a:prstGeom>
        </p:spPr>
        <p:txBody>
          <a:bodyPr lIns="91440" tIns="45720" rIns="91440" bIns="45720" rtlCol="0" anchor="ctr" anchorCtr="0"/>
          <a:lstStyle>
            <a:defPPr>
              <a:defRPr lang="zh-CN"/>
            </a:defPPr>
            <a:lvl1pPr marL="0" indent="0" algn="l" defTabSz="914400" rtl="0" eaLnBrk="1" fontAlgn="auto" hangingPunct="1">
              <a:lnSpc>
                <a:spcPct val="100000"/>
              </a:lnSpc>
              <a:spcBef>
                <a:spcPct val="0"/>
              </a:spcBef>
              <a:spcAft>
                <a:spcPct val="0"/>
              </a:spcAft>
              <a:buClrTx/>
              <a:buSzTx/>
              <a:buFontTx/>
              <a:buNone/>
              <a:defRPr lang="zh-CN" altLang="en-US" sz="1200" b="0" i="0" u="none" baseline="0">
                <a:solidFill>
                  <a:schemeClr val="tx1">
                    <a:tint val="75000"/>
                  </a:schemeClr>
                </a:solidFill>
                <a:latin typeface="+mn-lt"/>
                <a:ea typeface="+mn-ea"/>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fontAlgn="base">
              <a:spcBef>
                <a:spcPct val="0"/>
              </a:spcBef>
              <a:spcAft>
                <a:spcPct val="0"/>
              </a:spcAft>
              <a:buClrTx/>
              <a:buFontTx/>
            </a:pPr>
            <a:fld id="{53FE9D2F-93FC-4F76-9A41-AA3D8DAF6F13}" type="datetime1">
              <a:rPr lang="zh-CN" altLang="en-US" sz="1200">
                <a:solidFill>
                  <a:srgbClr val="898989"/>
                </a:solidFill>
                <a:latin typeface="Calibri" pitchFamily="34" charset="0"/>
              </a:rPr>
              <a:t>*</a:t>
            </a:fld>
            <a:endParaRPr lang="zh-CN" altLang="en-US" sz="1200">
              <a:solidFill>
                <a:srgbClr val="898989"/>
              </a:solidFill>
              <a:latin typeface="Calibri" pitchFamily="34" charset="0"/>
            </a:endParaRPr>
          </a:p>
        </p:txBody>
      </p:sp>
      <p:sp>
        <p:nvSpPr>
          <p:cNvPr id="5" name="页脚占位符 4"/>
          <p:cNvSpPr>
            <a:spLocks noGrp="1"/>
          </p:cNvSpPr>
          <p:nvPr>
            <p:ph type="ftr" sz="quarter" idx="11"/>
          </p:nvPr>
        </p:nvSpPr>
        <p:spPr>
          <a:xfrm>
            <a:off x="4165600" y="6356350"/>
            <a:ext cx="3860800" cy="365125"/>
          </a:xfrm>
          <a:prstGeom prst="rect">
            <a:avLst/>
          </a:prstGeom>
        </p:spPr>
        <p:txBody>
          <a:bodyPr lIns="91440" tIns="45720" rIns="91440" bIns="45720" rtlCol="0" anchor="ctr" anchorCtr="0"/>
          <a:lstStyle>
            <a:defPPr>
              <a:defRPr lang="zh-CN"/>
            </a:defPPr>
            <a:lvl1pPr marL="0" indent="0" algn="ctr" defTabSz="914400" rtl="0" eaLnBrk="1" fontAlgn="auto" hangingPunct="1">
              <a:lnSpc>
                <a:spcPct val="100000"/>
              </a:lnSpc>
              <a:spcBef>
                <a:spcPct val="0"/>
              </a:spcBef>
              <a:spcAft>
                <a:spcPct val="0"/>
              </a:spcAft>
              <a:buClrTx/>
              <a:buSzTx/>
              <a:buFontTx/>
              <a:buNone/>
              <a:defRPr lang="zh-CN" altLang="en-US" sz="1200" b="0" i="0" u="none" baseline="0">
                <a:solidFill>
                  <a:schemeClr val="tx1">
                    <a:tint val="75000"/>
                  </a:schemeClr>
                </a:solidFill>
                <a:latin typeface="+mn-lt"/>
                <a:ea typeface="+mn-ea"/>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fontAlgn="base">
              <a:spcBef>
                <a:spcPct val="0"/>
              </a:spcBef>
              <a:spcAft>
                <a:spcPct val="0"/>
              </a:spcAft>
              <a:buClrTx/>
              <a:buFontTx/>
            </a:pPr>
            <a:endParaRPr lang="zh-CN" altLang="en-US" sz="1200">
              <a:solidFill>
                <a:srgbClr val="898989"/>
              </a:solidFill>
              <a:latin typeface="Calibri" pitchFamily="34" charset="0"/>
            </a:endParaRPr>
          </a:p>
        </p:txBody>
      </p:sp>
      <p:sp>
        <p:nvSpPr>
          <p:cNvPr id="6" name="灯片编号占位符 5"/>
          <p:cNvSpPr>
            <a:spLocks noGrp="1"/>
          </p:cNvSpPr>
          <p:nvPr>
            <p:ph type="sldNum" sz="quarter" idx="12"/>
          </p:nvPr>
        </p:nvSpPr>
        <p:spPr>
          <a:xfrm>
            <a:off x="8737600" y="6356350"/>
            <a:ext cx="2844800" cy="365125"/>
          </a:xfrm>
          <a:prstGeom prst="rect">
            <a:avLst/>
          </a:prstGeom>
        </p:spPr>
        <p:txBody>
          <a:bodyPr lIns="91440" tIns="45720" rIns="91440" bIns="45720" rtlCol="0" anchor="ctr" anchorCtr="0"/>
          <a:lstStyle>
            <a:defPPr>
              <a:defRPr lang="zh-CN"/>
            </a:defPPr>
            <a:lvl1pPr marL="0" indent="0" algn="r" defTabSz="914400" rtl="0" eaLnBrk="1" fontAlgn="base" hangingPunct="1">
              <a:lnSpc>
                <a:spcPct val="100000"/>
              </a:lnSpc>
              <a:spcBef>
                <a:spcPct val="0"/>
              </a:spcBef>
              <a:spcAft>
                <a:spcPct val="0"/>
              </a:spcAft>
              <a:buClrTx/>
              <a:buSzTx/>
              <a:buFontTx/>
              <a:buNone/>
              <a:defRPr lang="zh-CN" altLang="en-US" sz="1200" b="0" i="0" u="none" baseline="0">
                <a:solidFill>
                  <a:srgbClr val="898989"/>
                </a:solidFill>
                <a:latin typeface="Calibri"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87BA1F93-8AA9-4441-83A4-CE25D9793AEC}" type="slidenum">
              <a:rPr lang="zh-CN" altLang="en-US" sz="1200">
                <a:solidFill>
                  <a:srgbClr val="898989"/>
                </a:solidFill>
                <a:latin typeface="Calibri" pitchFamily="34" charset="0"/>
              </a:rPr>
              <a:t>‹#›</a:t>
            </a:fld>
            <a:endParaRPr lang="zh-CN" altLang="en-US" sz="1200">
              <a:solidFill>
                <a:srgbClr val="898989"/>
              </a:solidFill>
              <a:latin typeface="Calibri" pitchFamily="34" charset="0"/>
            </a:endParaRPr>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a:xfrm>
            <a:off x="609600" y="274638"/>
            <a:ext cx="10972800" cy="1143000"/>
          </a:xfrm>
          <a:prstGeom prst="rect">
            <a:avLst/>
          </a:prstGeom>
        </p:spPr>
        <p:txBody>
          <a:body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sz="half" idx="1"/>
          </p:nvPr>
        </p:nvSpPr>
        <p:spPr>
          <a:xfrm>
            <a:off x="609600" y="1600200"/>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内容占位符 3"/>
          <p:cNvSpPr>
            <a:spLocks noGrp="1"/>
          </p:cNvSpPr>
          <p:nvPr>
            <p:ph sz="half" idx="2"/>
          </p:nvPr>
        </p:nvSpPr>
        <p:spPr>
          <a:xfrm>
            <a:off x="6197600" y="1600200"/>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5" name="日期占位符 3"/>
          <p:cNvSpPr>
            <a:spLocks noGrp="1"/>
          </p:cNvSpPr>
          <p:nvPr>
            <p:ph type="dt" sz="half" idx="10"/>
          </p:nvPr>
        </p:nvSpPr>
        <p:spPr>
          <a:xfrm>
            <a:off x="609600" y="6356350"/>
            <a:ext cx="2844800" cy="365125"/>
          </a:xfrm>
          <a:prstGeom prst="rect">
            <a:avLst/>
          </a:prstGeom>
        </p:spPr>
        <p:txBody>
          <a:bodyPr lIns="91440" tIns="45720" rIns="91440" bIns="45720" rtlCol="0" anchor="ctr" anchorCtr="0"/>
          <a:lstStyle>
            <a:defPPr>
              <a:defRPr lang="zh-CN"/>
            </a:defPPr>
            <a:lvl1pPr marL="0" indent="0" algn="l" defTabSz="914400" rtl="0" eaLnBrk="1" fontAlgn="auto" hangingPunct="1">
              <a:lnSpc>
                <a:spcPct val="100000"/>
              </a:lnSpc>
              <a:spcBef>
                <a:spcPct val="0"/>
              </a:spcBef>
              <a:spcAft>
                <a:spcPct val="0"/>
              </a:spcAft>
              <a:buClrTx/>
              <a:buSzTx/>
              <a:buFontTx/>
              <a:buNone/>
              <a:defRPr lang="zh-CN" altLang="en-US" sz="1200" b="0" i="0" u="none" baseline="0">
                <a:solidFill>
                  <a:schemeClr val="tx1">
                    <a:tint val="75000"/>
                  </a:schemeClr>
                </a:solidFill>
                <a:latin typeface="+mn-lt"/>
                <a:ea typeface="+mn-ea"/>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fontAlgn="base">
              <a:spcBef>
                <a:spcPct val="0"/>
              </a:spcBef>
              <a:spcAft>
                <a:spcPct val="0"/>
              </a:spcAft>
              <a:buClrTx/>
              <a:buFontTx/>
            </a:pPr>
            <a:fld id="{53FE9D2F-93FC-4F76-9A41-AA3D8DAF6F13}" type="datetime1">
              <a:rPr lang="zh-CN" altLang="en-US" sz="1200">
                <a:solidFill>
                  <a:srgbClr val="898989"/>
                </a:solidFill>
                <a:latin typeface="Calibri" pitchFamily="34" charset="0"/>
              </a:rPr>
              <a:t>*</a:t>
            </a:fld>
            <a:endParaRPr lang="zh-CN" altLang="en-US" sz="1200">
              <a:solidFill>
                <a:srgbClr val="898989"/>
              </a:solidFill>
              <a:latin typeface="Calibri" pitchFamily="34" charset="0"/>
            </a:endParaRPr>
          </a:p>
        </p:txBody>
      </p:sp>
      <p:sp>
        <p:nvSpPr>
          <p:cNvPr id="6" name="页脚占位符 4"/>
          <p:cNvSpPr>
            <a:spLocks noGrp="1"/>
          </p:cNvSpPr>
          <p:nvPr>
            <p:ph type="ftr" sz="quarter" idx="11"/>
          </p:nvPr>
        </p:nvSpPr>
        <p:spPr>
          <a:xfrm>
            <a:off x="4165600" y="6356350"/>
            <a:ext cx="3860800" cy="365125"/>
          </a:xfrm>
          <a:prstGeom prst="rect">
            <a:avLst/>
          </a:prstGeom>
        </p:spPr>
        <p:txBody>
          <a:bodyPr lIns="91440" tIns="45720" rIns="91440" bIns="45720" rtlCol="0" anchor="ctr" anchorCtr="0"/>
          <a:lstStyle>
            <a:defPPr>
              <a:defRPr lang="zh-CN"/>
            </a:defPPr>
            <a:lvl1pPr marL="0" indent="0" algn="ctr" defTabSz="914400" rtl="0" eaLnBrk="1" fontAlgn="auto" hangingPunct="1">
              <a:lnSpc>
                <a:spcPct val="100000"/>
              </a:lnSpc>
              <a:spcBef>
                <a:spcPct val="0"/>
              </a:spcBef>
              <a:spcAft>
                <a:spcPct val="0"/>
              </a:spcAft>
              <a:buClrTx/>
              <a:buSzTx/>
              <a:buFontTx/>
              <a:buNone/>
              <a:defRPr lang="zh-CN" altLang="en-US" sz="1200" b="0" i="0" u="none" baseline="0">
                <a:solidFill>
                  <a:schemeClr val="tx1">
                    <a:tint val="75000"/>
                  </a:schemeClr>
                </a:solidFill>
                <a:latin typeface="+mn-lt"/>
                <a:ea typeface="+mn-ea"/>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fontAlgn="base">
              <a:spcBef>
                <a:spcPct val="0"/>
              </a:spcBef>
              <a:spcAft>
                <a:spcPct val="0"/>
              </a:spcAft>
              <a:buClrTx/>
              <a:buFontTx/>
            </a:pPr>
            <a:endParaRPr lang="zh-CN" altLang="en-US" sz="1200">
              <a:solidFill>
                <a:srgbClr val="898989"/>
              </a:solidFill>
              <a:latin typeface="Calibri" pitchFamily="34" charset="0"/>
            </a:endParaRPr>
          </a:p>
        </p:txBody>
      </p:sp>
      <p:sp>
        <p:nvSpPr>
          <p:cNvPr id="7" name="灯片编号占位符 5"/>
          <p:cNvSpPr>
            <a:spLocks noGrp="1"/>
          </p:cNvSpPr>
          <p:nvPr>
            <p:ph type="sldNum" sz="quarter" idx="12"/>
          </p:nvPr>
        </p:nvSpPr>
        <p:spPr>
          <a:xfrm>
            <a:off x="8737600" y="6356350"/>
            <a:ext cx="2844800" cy="365125"/>
          </a:xfrm>
          <a:prstGeom prst="rect">
            <a:avLst/>
          </a:prstGeom>
        </p:spPr>
        <p:txBody>
          <a:bodyPr lIns="91440" tIns="45720" rIns="91440" bIns="45720" rtlCol="0" anchor="ctr" anchorCtr="0"/>
          <a:lstStyle>
            <a:defPPr>
              <a:defRPr lang="zh-CN"/>
            </a:defPPr>
            <a:lvl1pPr marL="0" indent="0" algn="r" defTabSz="914400" rtl="0" eaLnBrk="1" fontAlgn="base" hangingPunct="1">
              <a:lnSpc>
                <a:spcPct val="100000"/>
              </a:lnSpc>
              <a:spcBef>
                <a:spcPct val="0"/>
              </a:spcBef>
              <a:spcAft>
                <a:spcPct val="0"/>
              </a:spcAft>
              <a:buClrTx/>
              <a:buSzTx/>
              <a:buFontTx/>
              <a:buNone/>
              <a:defRPr lang="zh-CN" altLang="en-US" sz="1200" b="0" i="0" u="none" baseline="0">
                <a:solidFill>
                  <a:srgbClr val="898989"/>
                </a:solidFill>
                <a:latin typeface="Calibri"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87BA1F93-8AA9-4441-83A4-CE25D9793AEC}" type="slidenum">
              <a:rPr lang="zh-CN" altLang="en-US" sz="1200">
                <a:solidFill>
                  <a:srgbClr val="898989"/>
                </a:solidFill>
                <a:latin typeface="Calibri" pitchFamily="34" charset="0"/>
              </a:rPr>
              <a:t>‹#›</a:t>
            </a:fld>
            <a:endParaRPr lang="zh-CN" altLang="en-US" sz="1200">
              <a:solidFill>
                <a:srgbClr val="898989"/>
              </a:solidFill>
              <a:latin typeface="Calibri" pitchFamily="34" charset="0"/>
            </a:endParaRPr>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609600" y="274638"/>
            <a:ext cx="10972800" cy="1143000"/>
          </a:xfrm>
          <a:prstGeom prst="rect">
            <a:avLst/>
          </a:prstGeom>
        </p:spPr>
        <p:txBody>
          <a:bodyPr/>
          <a:lstStyle>
            <a:lvl1pPr>
              <a:defRPr/>
            </a:lvl1pPr>
          </a:lstStyle>
          <a:p>
            <a:pPr fontAlgn="base"/>
            <a:r>
              <a:rPr lang="zh-CN" altLang="en-US" strike="noStrike" noProof="1" smtClean="0"/>
              <a:t>单击此处编辑母版标题样式</a:t>
            </a:r>
            <a:endParaRPr lang="zh-CN" altLang="en-US" strike="noStrike" noProof="1"/>
          </a:p>
        </p:txBody>
      </p:sp>
      <p:sp>
        <p:nvSpPr>
          <p:cNvPr id="3" name="文本占位符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fontAlgn="base"/>
            <a:r>
              <a:rPr lang="zh-CN" altLang="en-US" strike="noStrike" noProof="1" smtClean="0"/>
              <a:t>单击此处编辑母版文本样式</a:t>
            </a:r>
            <a:endParaRPr lang="zh-CN" altLang="en-US" strike="noStrike" noProof="1" smtClean="0"/>
          </a:p>
        </p:txBody>
      </p:sp>
      <p:sp>
        <p:nvSpPr>
          <p:cNvPr id="4" name="内容占位符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5" name="文本占位符 4"/>
          <p:cNvSpPr>
            <a:spLocks noGrp="1"/>
          </p:cNvSpPr>
          <p:nvPr>
            <p:ph type="body" sz="quarter" idx="3"/>
          </p:nvPr>
        </p:nvSpPr>
        <p:spPr>
          <a:xfrm>
            <a:off x="6193367"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fontAlgn="base"/>
            <a:r>
              <a:rPr lang="zh-CN" altLang="en-US" strike="noStrike" noProof="1" smtClean="0"/>
              <a:t>单击此处编辑母版文本样式</a:t>
            </a:r>
            <a:endParaRPr lang="zh-CN" altLang="en-US" strike="noStrike" noProof="1" smtClean="0"/>
          </a:p>
        </p:txBody>
      </p:sp>
      <p:sp>
        <p:nvSpPr>
          <p:cNvPr id="6" name="内容占位符 5"/>
          <p:cNvSpPr>
            <a:spLocks noGrp="1"/>
          </p:cNvSpPr>
          <p:nvPr>
            <p:ph sz="quarter" idx="4"/>
          </p:nvPr>
        </p:nvSpPr>
        <p:spPr>
          <a:xfrm>
            <a:off x="6193367"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7" name="日期占位符 3"/>
          <p:cNvSpPr>
            <a:spLocks noGrp="1"/>
          </p:cNvSpPr>
          <p:nvPr>
            <p:ph type="dt" sz="half" idx="10"/>
          </p:nvPr>
        </p:nvSpPr>
        <p:spPr>
          <a:xfrm>
            <a:off x="609600" y="6356350"/>
            <a:ext cx="2844800" cy="365125"/>
          </a:xfrm>
          <a:prstGeom prst="rect">
            <a:avLst/>
          </a:prstGeom>
        </p:spPr>
        <p:txBody>
          <a:bodyPr lIns="91440" tIns="45720" rIns="91440" bIns="45720" rtlCol="0" anchor="ctr" anchorCtr="0"/>
          <a:lstStyle>
            <a:defPPr>
              <a:defRPr lang="zh-CN"/>
            </a:defPPr>
            <a:lvl1pPr marL="0" indent="0" algn="l" defTabSz="914400" rtl="0" eaLnBrk="1" fontAlgn="auto" hangingPunct="1">
              <a:lnSpc>
                <a:spcPct val="100000"/>
              </a:lnSpc>
              <a:spcBef>
                <a:spcPct val="0"/>
              </a:spcBef>
              <a:spcAft>
                <a:spcPct val="0"/>
              </a:spcAft>
              <a:buClrTx/>
              <a:buSzTx/>
              <a:buFontTx/>
              <a:buNone/>
              <a:defRPr lang="zh-CN" altLang="en-US" sz="1200" b="0" i="0" u="none" baseline="0">
                <a:solidFill>
                  <a:schemeClr val="tx1">
                    <a:tint val="75000"/>
                  </a:schemeClr>
                </a:solidFill>
                <a:latin typeface="+mn-lt"/>
                <a:ea typeface="+mn-ea"/>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fontAlgn="base">
              <a:spcBef>
                <a:spcPct val="0"/>
              </a:spcBef>
              <a:spcAft>
                <a:spcPct val="0"/>
              </a:spcAft>
              <a:buClrTx/>
              <a:buFontTx/>
            </a:pPr>
            <a:fld id="{53FE9D2F-93FC-4F76-9A41-AA3D8DAF6F13}" type="datetime1">
              <a:rPr lang="zh-CN" altLang="en-US" sz="1200">
                <a:solidFill>
                  <a:srgbClr val="898989"/>
                </a:solidFill>
                <a:latin typeface="Calibri" pitchFamily="34" charset="0"/>
              </a:rPr>
              <a:t>*</a:t>
            </a:fld>
            <a:endParaRPr lang="zh-CN" altLang="en-US" sz="1200">
              <a:solidFill>
                <a:srgbClr val="898989"/>
              </a:solidFill>
              <a:latin typeface="Calibri" pitchFamily="34" charset="0"/>
            </a:endParaRPr>
          </a:p>
        </p:txBody>
      </p:sp>
      <p:sp>
        <p:nvSpPr>
          <p:cNvPr id="8" name="页脚占位符 4"/>
          <p:cNvSpPr>
            <a:spLocks noGrp="1"/>
          </p:cNvSpPr>
          <p:nvPr>
            <p:ph type="ftr" sz="quarter" idx="11"/>
          </p:nvPr>
        </p:nvSpPr>
        <p:spPr>
          <a:xfrm>
            <a:off x="4165600" y="6356350"/>
            <a:ext cx="3860800" cy="365125"/>
          </a:xfrm>
          <a:prstGeom prst="rect">
            <a:avLst/>
          </a:prstGeom>
        </p:spPr>
        <p:txBody>
          <a:bodyPr lIns="91440" tIns="45720" rIns="91440" bIns="45720" rtlCol="0" anchor="ctr" anchorCtr="0"/>
          <a:lstStyle>
            <a:defPPr>
              <a:defRPr lang="zh-CN"/>
            </a:defPPr>
            <a:lvl1pPr marL="0" indent="0" algn="ctr" defTabSz="914400" rtl="0" eaLnBrk="1" fontAlgn="auto" hangingPunct="1">
              <a:lnSpc>
                <a:spcPct val="100000"/>
              </a:lnSpc>
              <a:spcBef>
                <a:spcPct val="0"/>
              </a:spcBef>
              <a:spcAft>
                <a:spcPct val="0"/>
              </a:spcAft>
              <a:buClrTx/>
              <a:buSzTx/>
              <a:buFontTx/>
              <a:buNone/>
              <a:defRPr lang="zh-CN" altLang="en-US" sz="1200" b="0" i="0" u="none" baseline="0">
                <a:solidFill>
                  <a:schemeClr val="tx1">
                    <a:tint val="75000"/>
                  </a:schemeClr>
                </a:solidFill>
                <a:latin typeface="+mn-lt"/>
                <a:ea typeface="+mn-ea"/>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fontAlgn="base">
              <a:spcBef>
                <a:spcPct val="0"/>
              </a:spcBef>
              <a:spcAft>
                <a:spcPct val="0"/>
              </a:spcAft>
              <a:buClrTx/>
              <a:buFontTx/>
            </a:pPr>
            <a:endParaRPr lang="zh-CN" altLang="en-US" sz="1200">
              <a:solidFill>
                <a:srgbClr val="898989"/>
              </a:solidFill>
              <a:latin typeface="Calibri" pitchFamily="34" charset="0"/>
            </a:endParaRPr>
          </a:p>
        </p:txBody>
      </p:sp>
      <p:sp>
        <p:nvSpPr>
          <p:cNvPr id="9" name="灯片编号占位符 5"/>
          <p:cNvSpPr>
            <a:spLocks noGrp="1"/>
          </p:cNvSpPr>
          <p:nvPr>
            <p:ph type="sldNum" sz="quarter" idx="12"/>
          </p:nvPr>
        </p:nvSpPr>
        <p:spPr>
          <a:xfrm>
            <a:off x="8737600" y="6356350"/>
            <a:ext cx="2844800" cy="365125"/>
          </a:xfrm>
          <a:prstGeom prst="rect">
            <a:avLst/>
          </a:prstGeom>
        </p:spPr>
        <p:txBody>
          <a:bodyPr lIns="91440" tIns="45720" rIns="91440" bIns="45720" rtlCol="0" anchor="ctr" anchorCtr="0"/>
          <a:lstStyle>
            <a:defPPr>
              <a:defRPr lang="zh-CN"/>
            </a:defPPr>
            <a:lvl1pPr marL="0" indent="0" algn="r" defTabSz="914400" rtl="0" eaLnBrk="1" fontAlgn="base" hangingPunct="1">
              <a:lnSpc>
                <a:spcPct val="100000"/>
              </a:lnSpc>
              <a:spcBef>
                <a:spcPct val="0"/>
              </a:spcBef>
              <a:spcAft>
                <a:spcPct val="0"/>
              </a:spcAft>
              <a:buClrTx/>
              <a:buSzTx/>
              <a:buFontTx/>
              <a:buNone/>
              <a:defRPr lang="zh-CN" altLang="en-US" sz="1200" b="0" i="0" u="none" baseline="0">
                <a:solidFill>
                  <a:srgbClr val="898989"/>
                </a:solidFill>
                <a:latin typeface="Calibri"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87BA1F93-8AA9-4441-83A4-CE25D9793AEC}" type="slidenum">
              <a:rPr lang="zh-CN" altLang="en-US" sz="1200">
                <a:solidFill>
                  <a:srgbClr val="898989"/>
                </a:solidFill>
                <a:latin typeface="Calibri" pitchFamily="34" charset="0"/>
              </a:rPr>
              <a:t>‹#›</a:t>
            </a:fld>
            <a:endParaRPr lang="zh-CN" altLang="en-US" sz="1200">
              <a:solidFill>
                <a:srgbClr val="898989"/>
              </a:solidFill>
              <a:latin typeface="Calibri" pitchFamily="34" charset="0"/>
            </a:endParaRPr>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a:xfrm>
            <a:off x="609600" y="274638"/>
            <a:ext cx="10972800" cy="1143000"/>
          </a:xfrm>
          <a:prstGeom prst="rect">
            <a:avLst/>
          </a:prstGeom>
        </p:spPr>
        <p:txBody>
          <a:bodyPr/>
          <a:lstStyle/>
          <a:p>
            <a:pPr fontAlgn="base"/>
            <a:r>
              <a:rPr lang="zh-CN" altLang="en-US" strike="noStrike" noProof="1" smtClean="0"/>
              <a:t>单击此处编辑母版标题样式</a:t>
            </a:r>
            <a:endParaRPr lang="zh-CN" altLang="en-US" strike="noStrike" noProof="1"/>
          </a:p>
        </p:txBody>
      </p:sp>
      <p:sp>
        <p:nvSpPr>
          <p:cNvPr id="3" name="日期占位符 3"/>
          <p:cNvSpPr>
            <a:spLocks noGrp="1"/>
          </p:cNvSpPr>
          <p:nvPr>
            <p:ph type="dt" sz="half" idx="10"/>
          </p:nvPr>
        </p:nvSpPr>
        <p:spPr>
          <a:xfrm>
            <a:off x="609600" y="6356350"/>
            <a:ext cx="2844800" cy="365125"/>
          </a:xfrm>
          <a:prstGeom prst="rect">
            <a:avLst/>
          </a:prstGeom>
        </p:spPr>
        <p:txBody>
          <a:bodyPr lIns="91440" tIns="45720" rIns="91440" bIns="45720" rtlCol="0" anchor="ctr" anchorCtr="0"/>
          <a:lstStyle>
            <a:defPPr>
              <a:defRPr lang="zh-CN"/>
            </a:defPPr>
            <a:lvl1pPr marL="0" indent="0" algn="l" defTabSz="914400" rtl="0" eaLnBrk="1" fontAlgn="auto" hangingPunct="1">
              <a:lnSpc>
                <a:spcPct val="100000"/>
              </a:lnSpc>
              <a:spcBef>
                <a:spcPct val="0"/>
              </a:spcBef>
              <a:spcAft>
                <a:spcPct val="0"/>
              </a:spcAft>
              <a:buClrTx/>
              <a:buSzTx/>
              <a:buFontTx/>
              <a:buNone/>
              <a:defRPr lang="zh-CN" altLang="en-US" sz="1200" b="0" i="0" u="none" baseline="0">
                <a:solidFill>
                  <a:schemeClr val="tx1">
                    <a:tint val="75000"/>
                  </a:schemeClr>
                </a:solidFill>
                <a:latin typeface="+mn-lt"/>
                <a:ea typeface="+mn-ea"/>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fontAlgn="base">
              <a:spcBef>
                <a:spcPct val="0"/>
              </a:spcBef>
              <a:spcAft>
                <a:spcPct val="0"/>
              </a:spcAft>
              <a:buClrTx/>
              <a:buFontTx/>
            </a:pPr>
            <a:fld id="{53FE9D2F-93FC-4F76-9A41-AA3D8DAF6F13}" type="datetime1">
              <a:rPr lang="zh-CN" altLang="en-US" sz="1200">
                <a:solidFill>
                  <a:srgbClr val="898989"/>
                </a:solidFill>
                <a:latin typeface="Calibri" pitchFamily="34" charset="0"/>
              </a:rPr>
              <a:t>*</a:t>
            </a:fld>
            <a:endParaRPr lang="zh-CN" altLang="en-US" sz="1200">
              <a:solidFill>
                <a:srgbClr val="898989"/>
              </a:solidFill>
              <a:latin typeface="Calibri" pitchFamily="34" charset="0"/>
            </a:endParaRPr>
          </a:p>
        </p:txBody>
      </p:sp>
      <p:sp>
        <p:nvSpPr>
          <p:cNvPr id="4" name="页脚占位符 4"/>
          <p:cNvSpPr>
            <a:spLocks noGrp="1"/>
          </p:cNvSpPr>
          <p:nvPr>
            <p:ph type="ftr" sz="quarter" idx="11"/>
          </p:nvPr>
        </p:nvSpPr>
        <p:spPr>
          <a:xfrm>
            <a:off x="4165600" y="6356350"/>
            <a:ext cx="3860800" cy="365125"/>
          </a:xfrm>
          <a:prstGeom prst="rect">
            <a:avLst/>
          </a:prstGeom>
        </p:spPr>
        <p:txBody>
          <a:bodyPr lIns="91440" tIns="45720" rIns="91440" bIns="45720" rtlCol="0" anchor="ctr" anchorCtr="0"/>
          <a:lstStyle>
            <a:defPPr>
              <a:defRPr lang="zh-CN"/>
            </a:defPPr>
            <a:lvl1pPr marL="0" indent="0" algn="ctr" defTabSz="914400" rtl="0" eaLnBrk="1" fontAlgn="auto" hangingPunct="1">
              <a:lnSpc>
                <a:spcPct val="100000"/>
              </a:lnSpc>
              <a:spcBef>
                <a:spcPct val="0"/>
              </a:spcBef>
              <a:spcAft>
                <a:spcPct val="0"/>
              </a:spcAft>
              <a:buClrTx/>
              <a:buSzTx/>
              <a:buFontTx/>
              <a:buNone/>
              <a:defRPr lang="zh-CN" altLang="en-US" sz="1200" b="0" i="0" u="none" baseline="0">
                <a:solidFill>
                  <a:schemeClr val="tx1">
                    <a:tint val="75000"/>
                  </a:schemeClr>
                </a:solidFill>
                <a:latin typeface="+mn-lt"/>
                <a:ea typeface="+mn-ea"/>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fontAlgn="base">
              <a:spcBef>
                <a:spcPct val="0"/>
              </a:spcBef>
              <a:spcAft>
                <a:spcPct val="0"/>
              </a:spcAft>
              <a:buClrTx/>
              <a:buFontTx/>
            </a:pPr>
            <a:endParaRPr lang="zh-CN" altLang="en-US" sz="1200">
              <a:solidFill>
                <a:srgbClr val="898989"/>
              </a:solidFill>
              <a:latin typeface="Calibri" pitchFamily="34" charset="0"/>
            </a:endParaRPr>
          </a:p>
        </p:txBody>
      </p:sp>
      <p:sp>
        <p:nvSpPr>
          <p:cNvPr id="5" name="灯片编号占位符 5"/>
          <p:cNvSpPr>
            <a:spLocks noGrp="1"/>
          </p:cNvSpPr>
          <p:nvPr>
            <p:ph type="sldNum" sz="quarter" idx="12"/>
          </p:nvPr>
        </p:nvSpPr>
        <p:spPr>
          <a:xfrm>
            <a:off x="8737600" y="6356350"/>
            <a:ext cx="2844800" cy="365125"/>
          </a:xfrm>
          <a:prstGeom prst="rect">
            <a:avLst/>
          </a:prstGeom>
        </p:spPr>
        <p:txBody>
          <a:bodyPr lIns="91440" tIns="45720" rIns="91440" bIns="45720" rtlCol="0" anchor="ctr" anchorCtr="0"/>
          <a:lstStyle>
            <a:defPPr>
              <a:defRPr lang="zh-CN"/>
            </a:defPPr>
            <a:lvl1pPr marL="0" indent="0" algn="r" defTabSz="914400" rtl="0" eaLnBrk="1" fontAlgn="base" hangingPunct="1">
              <a:lnSpc>
                <a:spcPct val="100000"/>
              </a:lnSpc>
              <a:spcBef>
                <a:spcPct val="0"/>
              </a:spcBef>
              <a:spcAft>
                <a:spcPct val="0"/>
              </a:spcAft>
              <a:buClrTx/>
              <a:buSzTx/>
              <a:buFontTx/>
              <a:buNone/>
              <a:defRPr lang="zh-CN" altLang="en-US" sz="1200" b="0" i="0" u="none" baseline="0">
                <a:solidFill>
                  <a:srgbClr val="898989"/>
                </a:solidFill>
                <a:latin typeface="Calibri"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87BA1F93-8AA9-4441-83A4-CE25D9793AEC}" type="slidenum">
              <a:rPr lang="zh-CN" altLang="en-US" sz="1200">
                <a:solidFill>
                  <a:srgbClr val="898989"/>
                </a:solidFill>
                <a:latin typeface="Calibri" pitchFamily="34" charset="0"/>
              </a:rPr>
              <a:t>‹#›</a:t>
            </a:fld>
            <a:endParaRPr lang="zh-CN" altLang="en-US" sz="1200">
              <a:solidFill>
                <a:srgbClr val="898989"/>
              </a:solidFill>
              <a:latin typeface="Calibri" pitchFamily="34" charset="0"/>
            </a:endParaRPr>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3"/>
          <p:cNvSpPr>
            <a:spLocks noGrp="1"/>
          </p:cNvSpPr>
          <p:nvPr>
            <p:ph type="dt" sz="half" idx="10"/>
          </p:nvPr>
        </p:nvSpPr>
        <p:spPr>
          <a:xfrm>
            <a:off x="609600" y="6356350"/>
            <a:ext cx="2844800" cy="365125"/>
          </a:xfrm>
          <a:prstGeom prst="rect">
            <a:avLst/>
          </a:prstGeom>
        </p:spPr>
        <p:txBody>
          <a:bodyPr lIns="91440" tIns="45720" rIns="91440" bIns="45720" rtlCol="0" anchor="ctr" anchorCtr="0"/>
          <a:lstStyle>
            <a:defPPr>
              <a:defRPr lang="zh-CN"/>
            </a:defPPr>
            <a:lvl1pPr marL="0" indent="0" algn="l" defTabSz="914400" rtl="0" eaLnBrk="1" fontAlgn="auto" hangingPunct="1">
              <a:lnSpc>
                <a:spcPct val="100000"/>
              </a:lnSpc>
              <a:spcBef>
                <a:spcPct val="0"/>
              </a:spcBef>
              <a:spcAft>
                <a:spcPct val="0"/>
              </a:spcAft>
              <a:buClrTx/>
              <a:buSzTx/>
              <a:buFontTx/>
              <a:buNone/>
              <a:defRPr lang="zh-CN" altLang="en-US" sz="1200" b="0" i="0" u="none" baseline="0">
                <a:solidFill>
                  <a:schemeClr val="tx1">
                    <a:tint val="75000"/>
                  </a:schemeClr>
                </a:solidFill>
                <a:latin typeface="+mn-lt"/>
                <a:ea typeface="+mn-ea"/>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fontAlgn="base">
              <a:spcBef>
                <a:spcPct val="0"/>
              </a:spcBef>
              <a:spcAft>
                <a:spcPct val="0"/>
              </a:spcAft>
              <a:buClrTx/>
              <a:buFontTx/>
            </a:pPr>
            <a:fld id="{53FE9D2F-93FC-4F76-9A41-AA3D8DAF6F13}" type="datetime1">
              <a:rPr lang="zh-CN" altLang="en-US" sz="1200">
                <a:solidFill>
                  <a:srgbClr val="898989"/>
                </a:solidFill>
                <a:latin typeface="Calibri" pitchFamily="34" charset="0"/>
              </a:rPr>
              <a:t>*</a:t>
            </a:fld>
            <a:endParaRPr lang="zh-CN" altLang="en-US" sz="1200">
              <a:solidFill>
                <a:srgbClr val="898989"/>
              </a:solidFill>
              <a:latin typeface="Calibri" pitchFamily="34" charset="0"/>
            </a:endParaRPr>
          </a:p>
        </p:txBody>
      </p:sp>
      <p:sp>
        <p:nvSpPr>
          <p:cNvPr id="3" name="页脚占位符 4"/>
          <p:cNvSpPr>
            <a:spLocks noGrp="1"/>
          </p:cNvSpPr>
          <p:nvPr>
            <p:ph type="ftr" sz="quarter" idx="11"/>
          </p:nvPr>
        </p:nvSpPr>
        <p:spPr>
          <a:xfrm>
            <a:off x="4165600" y="6356350"/>
            <a:ext cx="3860800" cy="365125"/>
          </a:xfrm>
          <a:prstGeom prst="rect">
            <a:avLst/>
          </a:prstGeom>
        </p:spPr>
        <p:txBody>
          <a:bodyPr lIns="91440" tIns="45720" rIns="91440" bIns="45720" rtlCol="0" anchor="ctr" anchorCtr="0"/>
          <a:lstStyle>
            <a:defPPr>
              <a:defRPr lang="zh-CN"/>
            </a:defPPr>
            <a:lvl1pPr marL="0" indent="0" algn="ctr" defTabSz="914400" rtl="0" eaLnBrk="1" fontAlgn="auto" hangingPunct="1">
              <a:lnSpc>
                <a:spcPct val="100000"/>
              </a:lnSpc>
              <a:spcBef>
                <a:spcPct val="0"/>
              </a:spcBef>
              <a:spcAft>
                <a:spcPct val="0"/>
              </a:spcAft>
              <a:buClrTx/>
              <a:buSzTx/>
              <a:buFontTx/>
              <a:buNone/>
              <a:defRPr lang="zh-CN" altLang="en-US" sz="1200" b="0" i="0" u="none" baseline="0">
                <a:solidFill>
                  <a:schemeClr val="tx1">
                    <a:tint val="75000"/>
                  </a:schemeClr>
                </a:solidFill>
                <a:latin typeface="+mn-lt"/>
                <a:ea typeface="+mn-ea"/>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fontAlgn="base">
              <a:spcBef>
                <a:spcPct val="0"/>
              </a:spcBef>
              <a:spcAft>
                <a:spcPct val="0"/>
              </a:spcAft>
              <a:buClrTx/>
              <a:buFontTx/>
            </a:pPr>
            <a:endParaRPr lang="zh-CN" altLang="en-US" sz="1200">
              <a:solidFill>
                <a:srgbClr val="898989"/>
              </a:solidFill>
              <a:latin typeface="Calibri" pitchFamily="34" charset="0"/>
            </a:endParaRPr>
          </a:p>
        </p:txBody>
      </p:sp>
      <p:sp>
        <p:nvSpPr>
          <p:cNvPr id="4" name="灯片编号占位符 5"/>
          <p:cNvSpPr>
            <a:spLocks noGrp="1"/>
          </p:cNvSpPr>
          <p:nvPr>
            <p:ph type="sldNum" sz="quarter" idx="12"/>
          </p:nvPr>
        </p:nvSpPr>
        <p:spPr>
          <a:xfrm>
            <a:off x="8737600" y="6356350"/>
            <a:ext cx="2844800" cy="365125"/>
          </a:xfrm>
          <a:prstGeom prst="rect">
            <a:avLst/>
          </a:prstGeom>
        </p:spPr>
        <p:txBody>
          <a:bodyPr lIns="91440" tIns="45720" rIns="91440" bIns="45720" rtlCol="0" anchor="ctr" anchorCtr="0"/>
          <a:lstStyle>
            <a:defPPr>
              <a:defRPr lang="zh-CN"/>
            </a:defPPr>
            <a:lvl1pPr marL="0" indent="0" algn="r" defTabSz="914400" rtl="0" eaLnBrk="1" fontAlgn="base" hangingPunct="1">
              <a:lnSpc>
                <a:spcPct val="100000"/>
              </a:lnSpc>
              <a:spcBef>
                <a:spcPct val="0"/>
              </a:spcBef>
              <a:spcAft>
                <a:spcPct val="0"/>
              </a:spcAft>
              <a:buClrTx/>
              <a:buSzTx/>
              <a:buFontTx/>
              <a:buNone/>
              <a:defRPr lang="zh-CN" altLang="en-US" sz="1200" b="0" i="0" u="none" baseline="0">
                <a:solidFill>
                  <a:srgbClr val="898989"/>
                </a:solidFill>
                <a:latin typeface="Calibri"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87BA1F93-8AA9-4441-83A4-CE25D9793AEC}" type="slidenum">
              <a:rPr lang="zh-CN" altLang="en-US" sz="1200">
                <a:solidFill>
                  <a:srgbClr val="898989"/>
                </a:solidFill>
                <a:latin typeface="Calibri" pitchFamily="34" charset="0"/>
              </a:rPr>
              <a:t>‹#›</a:t>
            </a:fld>
            <a:endParaRPr lang="zh-CN" altLang="en-US" sz="1200">
              <a:solidFill>
                <a:srgbClr val="898989"/>
              </a:solidFill>
              <a:latin typeface="Calibri" pitchFamily="34" charset="0"/>
            </a:endParaRPr>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609600" y="273050"/>
            <a:ext cx="4011084" cy="1162050"/>
          </a:xfrm>
          <a:prstGeom prst="rect">
            <a:avLst/>
          </a:prstGeom>
        </p:spPr>
        <p:txBody>
          <a:bodyPr anchor="b"/>
          <a:lstStyle>
            <a:lvl1pPr algn="l">
              <a:defRPr sz="2000" b="1"/>
            </a:lvl1p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idx="1"/>
          </p:nvPr>
        </p:nvSpPr>
        <p:spPr>
          <a:xfrm>
            <a:off x="4766733" y="273050"/>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文本占位符 3"/>
          <p:cNvSpPr>
            <a:spLocks noGrp="1"/>
          </p:cNvSpPr>
          <p:nvPr>
            <p:ph type="body" sz="half" idx="2"/>
          </p:nvPr>
        </p:nvSpPr>
        <p:spPr>
          <a:xfrm>
            <a:off x="609600" y="1435100"/>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fontAlgn="base"/>
            <a:r>
              <a:rPr lang="zh-CN" altLang="en-US" strike="noStrike" noProof="1" smtClean="0"/>
              <a:t>单击此处编辑母版文本样式</a:t>
            </a:r>
            <a:endParaRPr lang="zh-CN" altLang="en-US" strike="noStrike" noProof="1" smtClean="0"/>
          </a:p>
        </p:txBody>
      </p:sp>
      <p:sp>
        <p:nvSpPr>
          <p:cNvPr id="5" name="日期占位符 3"/>
          <p:cNvSpPr>
            <a:spLocks noGrp="1"/>
          </p:cNvSpPr>
          <p:nvPr>
            <p:ph type="dt" sz="half" idx="10"/>
          </p:nvPr>
        </p:nvSpPr>
        <p:spPr>
          <a:xfrm>
            <a:off x="609600" y="6356350"/>
            <a:ext cx="2844800" cy="365125"/>
          </a:xfrm>
          <a:prstGeom prst="rect">
            <a:avLst/>
          </a:prstGeom>
        </p:spPr>
        <p:txBody>
          <a:bodyPr lIns="91440" tIns="45720" rIns="91440" bIns="45720" rtlCol="0" anchor="ctr" anchorCtr="0"/>
          <a:lstStyle>
            <a:defPPr>
              <a:defRPr lang="zh-CN"/>
            </a:defPPr>
            <a:lvl1pPr marL="0" indent="0" algn="l" defTabSz="914400" rtl="0" eaLnBrk="1" fontAlgn="auto" hangingPunct="1">
              <a:lnSpc>
                <a:spcPct val="100000"/>
              </a:lnSpc>
              <a:spcBef>
                <a:spcPct val="0"/>
              </a:spcBef>
              <a:spcAft>
                <a:spcPct val="0"/>
              </a:spcAft>
              <a:buClrTx/>
              <a:buSzTx/>
              <a:buFontTx/>
              <a:buNone/>
              <a:defRPr lang="zh-CN" altLang="en-US" sz="1200" b="0" i="0" u="none" baseline="0">
                <a:solidFill>
                  <a:schemeClr val="tx1">
                    <a:tint val="75000"/>
                  </a:schemeClr>
                </a:solidFill>
                <a:latin typeface="+mn-lt"/>
                <a:ea typeface="+mn-ea"/>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fontAlgn="base">
              <a:spcBef>
                <a:spcPct val="0"/>
              </a:spcBef>
              <a:spcAft>
                <a:spcPct val="0"/>
              </a:spcAft>
              <a:buClrTx/>
              <a:buFontTx/>
            </a:pPr>
            <a:fld id="{53FE9D2F-93FC-4F76-9A41-AA3D8DAF6F13}" type="datetime1">
              <a:rPr lang="zh-CN" altLang="en-US" sz="1200">
                <a:solidFill>
                  <a:srgbClr val="898989"/>
                </a:solidFill>
                <a:latin typeface="Calibri" pitchFamily="34" charset="0"/>
              </a:rPr>
              <a:t>*</a:t>
            </a:fld>
            <a:endParaRPr lang="zh-CN" altLang="en-US" sz="1200">
              <a:solidFill>
                <a:srgbClr val="898989"/>
              </a:solidFill>
              <a:latin typeface="Calibri" pitchFamily="34" charset="0"/>
            </a:endParaRPr>
          </a:p>
        </p:txBody>
      </p:sp>
      <p:sp>
        <p:nvSpPr>
          <p:cNvPr id="6" name="页脚占位符 4"/>
          <p:cNvSpPr>
            <a:spLocks noGrp="1"/>
          </p:cNvSpPr>
          <p:nvPr>
            <p:ph type="ftr" sz="quarter" idx="11"/>
          </p:nvPr>
        </p:nvSpPr>
        <p:spPr>
          <a:xfrm>
            <a:off x="4165600" y="6356350"/>
            <a:ext cx="3860800" cy="365125"/>
          </a:xfrm>
          <a:prstGeom prst="rect">
            <a:avLst/>
          </a:prstGeom>
        </p:spPr>
        <p:txBody>
          <a:bodyPr lIns="91440" tIns="45720" rIns="91440" bIns="45720" rtlCol="0" anchor="ctr" anchorCtr="0"/>
          <a:lstStyle>
            <a:defPPr>
              <a:defRPr lang="zh-CN"/>
            </a:defPPr>
            <a:lvl1pPr marL="0" indent="0" algn="ctr" defTabSz="914400" rtl="0" eaLnBrk="1" fontAlgn="auto" hangingPunct="1">
              <a:lnSpc>
                <a:spcPct val="100000"/>
              </a:lnSpc>
              <a:spcBef>
                <a:spcPct val="0"/>
              </a:spcBef>
              <a:spcAft>
                <a:spcPct val="0"/>
              </a:spcAft>
              <a:buClrTx/>
              <a:buSzTx/>
              <a:buFontTx/>
              <a:buNone/>
              <a:defRPr lang="zh-CN" altLang="en-US" sz="1200" b="0" i="0" u="none" baseline="0">
                <a:solidFill>
                  <a:schemeClr val="tx1">
                    <a:tint val="75000"/>
                  </a:schemeClr>
                </a:solidFill>
                <a:latin typeface="+mn-lt"/>
                <a:ea typeface="+mn-ea"/>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fontAlgn="base">
              <a:spcBef>
                <a:spcPct val="0"/>
              </a:spcBef>
              <a:spcAft>
                <a:spcPct val="0"/>
              </a:spcAft>
              <a:buClrTx/>
              <a:buFontTx/>
            </a:pPr>
            <a:endParaRPr lang="zh-CN" altLang="en-US" sz="1200">
              <a:solidFill>
                <a:srgbClr val="898989"/>
              </a:solidFill>
              <a:latin typeface="Calibri" pitchFamily="34" charset="0"/>
            </a:endParaRPr>
          </a:p>
        </p:txBody>
      </p:sp>
      <p:sp>
        <p:nvSpPr>
          <p:cNvPr id="7" name="灯片编号占位符 5"/>
          <p:cNvSpPr>
            <a:spLocks noGrp="1"/>
          </p:cNvSpPr>
          <p:nvPr>
            <p:ph type="sldNum" sz="quarter" idx="12"/>
          </p:nvPr>
        </p:nvSpPr>
        <p:spPr>
          <a:xfrm>
            <a:off x="8737600" y="6356350"/>
            <a:ext cx="2844800" cy="365125"/>
          </a:xfrm>
          <a:prstGeom prst="rect">
            <a:avLst/>
          </a:prstGeom>
        </p:spPr>
        <p:txBody>
          <a:bodyPr lIns="91440" tIns="45720" rIns="91440" bIns="45720" rtlCol="0" anchor="ctr" anchorCtr="0"/>
          <a:lstStyle>
            <a:defPPr>
              <a:defRPr lang="zh-CN"/>
            </a:defPPr>
            <a:lvl1pPr marL="0" indent="0" algn="r" defTabSz="914400" rtl="0" eaLnBrk="1" fontAlgn="base" hangingPunct="1">
              <a:lnSpc>
                <a:spcPct val="100000"/>
              </a:lnSpc>
              <a:spcBef>
                <a:spcPct val="0"/>
              </a:spcBef>
              <a:spcAft>
                <a:spcPct val="0"/>
              </a:spcAft>
              <a:buClrTx/>
              <a:buSzTx/>
              <a:buFontTx/>
              <a:buNone/>
              <a:defRPr lang="zh-CN" altLang="en-US" sz="1200" b="0" i="0" u="none" baseline="0">
                <a:solidFill>
                  <a:srgbClr val="898989"/>
                </a:solidFill>
                <a:latin typeface="Calibri"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87BA1F93-8AA9-4441-83A4-CE25D9793AEC}" type="slidenum">
              <a:rPr lang="zh-CN" altLang="en-US" sz="1200">
                <a:solidFill>
                  <a:srgbClr val="898989"/>
                </a:solidFill>
                <a:latin typeface="Calibri" pitchFamily="34" charset="0"/>
              </a:rPr>
              <a:t>‹#›</a:t>
            </a:fld>
            <a:endParaRPr lang="zh-CN" altLang="en-US" sz="1200">
              <a:solidFill>
                <a:srgbClr val="898989"/>
              </a:solidFill>
              <a:latin typeface="Calibri" pitchFamily="34" charset="0"/>
            </a:endParaRPr>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2389717" y="4800600"/>
            <a:ext cx="7315200" cy="566738"/>
          </a:xfrm>
          <a:prstGeom prst="rect">
            <a:avLst/>
          </a:prstGeom>
        </p:spPr>
        <p:txBody>
          <a:bodyPr anchor="b"/>
          <a:lstStyle>
            <a:lvl1pPr algn="l">
              <a:defRPr sz="2000" b="1"/>
            </a:lvl1pPr>
          </a:lstStyle>
          <a:p>
            <a:pPr fontAlgn="base"/>
            <a:r>
              <a:rPr lang="zh-CN" altLang="en-US" strike="noStrike" noProof="1" smtClean="0"/>
              <a:t>单击此处编辑母版标题样式</a:t>
            </a:r>
            <a:endParaRPr lang="zh-CN" altLang="en-US" strike="noStrike" noProof="1"/>
          </a:p>
        </p:txBody>
      </p:sp>
      <p:sp>
        <p:nvSpPr>
          <p:cNvPr id="3" name="图片占位符 2"/>
          <p:cNvSpPr>
            <a:spLocks noGrp="1"/>
          </p:cNvSpPr>
          <p:nvPr>
            <p:ph type="pic" idx="1"/>
          </p:nvPr>
        </p:nvSpPr>
        <p:spPr>
          <a:xfrm>
            <a:off x="2389717" y="612775"/>
            <a:ext cx="7315200" cy="4114800"/>
          </a:xfrm>
        </p:spPr>
        <p:txBody>
          <a:bodyPr vert="horz" wrap="square" lIns="91440" tIns="45720" rIns="91440" bIns="45720" numCol="1" rtlCol="0" anchor="t" anchorCtr="0" compatLnSpc="1">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marL="0" marR="0" lvl="0" indent="0" algn="l" defTabSz="914400" rtl="0" eaLnBrk="0" fontAlgn="base" latinLnBrk="0" hangingPunct="0">
              <a:lnSpc>
                <a:spcPct val="100000"/>
              </a:lnSpc>
              <a:spcBef>
                <a:spcPct val="20000"/>
              </a:spcBef>
              <a:spcAft>
                <a:spcPct val="0"/>
              </a:spcAft>
              <a:buClrTx/>
              <a:buSzTx/>
              <a:buFont typeface="Arial" pitchFamily="34" charset="0"/>
              <a:buNone/>
              <a:defRPr/>
            </a:pPr>
            <a:endParaRPr kumimoji="0" lang="zh-CN" altLang="en-US" sz="3200" b="0" i="0" u="none" strike="noStrike" kern="1200" cap="none" spc="0" normalizeH="0" baseline="0" noProof="0">
              <a:ln>
                <a:noFill/>
              </a:ln>
              <a:solidFill>
                <a:schemeClr val="tx1"/>
              </a:solidFill>
              <a:effectLst/>
              <a:uLnTx/>
              <a:uFillTx/>
              <a:latin typeface="+mn-lt"/>
              <a:ea typeface="+mn-ea"/>
              <a:cs typeface="+mn-cs"/>
            </a:endParaRPr>
          </a:p>
        </p:txBody>
      </p:sp>
      <p:sp>
        <p:nvSpPr>
          <p:cNvPr id="4" name="文本占位符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fontAlgn="base"/>
            <a:r>
              <a:rPr lang="zh-CN" altLang="en-US" strike="noStrike" noProof="1" smtClean="0"/>
              <a:t>单击此处编辑母版文本样式</a:t>
            </a:r>
            <a:endParaRPr lang="zh-CN" altLang="en-US" strike="noStrike" noProof="1" smtClean="0"/>
          </a:p>
        </p:txBody>
      </p:sp>
      <p:sp>
        <p:nvSpPr>
          <p:cNvPr id="5" name="日期占位符 3"/>
          <p:cNvSpPr>
            <a:spLocks noGrp="1"/>
          </p:cNvSpPr>
          <p:nvPr>
            <p:ph type="dt" sz="half" idx="10"/>
          </p:nvPr>
        </p:nvSpPr>
        <p:spPr>
          <a:xfrm>
            <a:off x="609600" y="6356350"/>
            <a:ext cx="2844800" cy="365125"/>
          </a:xfrm>
          <a:prstGeom prst="rect">
            <a:avLst/>
          </a:prstGeom>
        </p:spPr>
        <p:txBody>
          <a:bodyPr lIns="91440" tIns="45720" rIns="91440" bIns="45720" rtlCol="0" anchor="ctr" anchorCtr="0"/>
          <a:lstStyle>
            <a:defPPr>
              <a:defRPr lang="zh-CN"/>
            </a:defPPr>
            <a:lvl1pPr marL="0" indent="0" algn="l" defTabSz="914400" rtl="0" eaLnBrk="1" fontAlgn="auto" hangingPunct="1">
              <a:lnSpc>
                <a:spcPct val="100000"/>
              </a:lnSpc>
              <a:spcBef>
                <a:spcPct val="0"/>
              </a:spcBef>
              <a:spcAft>
                <a:spcPct val="0"/>
              </a:spcAft>
              <a:buClrTx/>
              <a:buSzTx/>
              <a:buFontTx/>
              <a:buNone/>
              <a:defRPr lang="zh-CN" altLang="en-US" sz="1200" b="0" i="0" u="none" baseline="0">
                <a:solidFill>
                  <a:schemeClr val="tx1">
                    <a:tint val="75000"/>
                  </a:schemeClr>
                </a:solidFill>
                <a:latin typeface="+mn-lt"/>
                <a:ea typeface="+mn-ea"/>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fontAlgn="base">
              <a:spcBef>
                <a:spcPct val="0"/>
              </a:spcBef>
              <a:spcAft>
                <a:spcPct val="0"/>
              </a:spcAft>
              <a:buClrTx/>
              <a:buFontTx/>
            </a:pPr>
            <a:fld id="{53FE9D2F-93FC-4F76-9A41-AA3D8DAF6F13}" type="datetime1">
              <a:rPr lang="zh-CN" altLang="en-US" sz="1200">
                <a:solidFill>
                  <a:srgbClr val="898989"/>
                </a:solidFill>
                <a:latin typeface="Calibri" pitchFamily="34" charset="0"/>
              </a:rPr>
              <a:t>*</a:t>
            </a:fld>
            <a:endParaRPr lang="zh-CN" altLang="en-US" sz="1200">
              <a:solidFill>
                <a:srgbClr val="898989"/>
              </a:solidFill>
              <a:latin typeface="Calibri" pitchFamily="34" charset="0"/>
            </a:endParaRPr>
          </a:p>
        </p:txBody>
      </p:sp>
      <p:sp>
        <p:nvSpPr>
          <p:cNvPr id="6" name="页脚占位符 4"/>
          <p:cNvSpPr>
            <a:spLocks noGrp="1"/>
          </p:cNvSpPr>
          <p:nvPr>
            <p:ph type="ftr" sz="quarter" idx="11"/>
          </p:nvPr>
        </p:nvSpPr>
        <p:spPr>
          <a:xfrm>
            <a:off x="4165600" y="6356350"/>
            <a:ext cx="3860800" cy="365125"/>
          </a:xfrm>
          <a:prstGeom prst="rect">
            <a:avLst/>
          </a:prstGeom>
        </p:spPr>
        <p:txBody>
          <a:bodyPr lIns="91440" tIns="45720" rIns="91440" bIns="45720" rtlCol="0" anchor="ctr" anchorCtr="0"/>
          <a:lstStyle>
            <a:defPPr>
              <a:defRPr lang="zh-CN"/>
            </a:defPPr>
            <a:lvl1pPr marL="0" indent="0" algn="ctr" defTabSz="914400" rtl="0" eaLnBrk="1" fontAlgn="auto" hangingPunct="1">
              <a:lnSpc>
                <a:spcPct val="100000"/>
              </a:lnSpc>
              <a:spcBef>
                <a:spcPct val="0"/>
              </a:spcBef>
              <a:spcAft>
                <a:spcPct val="0"/>
              </a:spcAft>
              <a:buClrTx/>
              <a:buSzTx/>
              <a:buFontTx/>
              <a:buNone/>
              <a:defRPr lang="zh-CN" altLang="en-US" sz="1200" b="0" i="0" u="none" baseline="0">
                <a:solidFill>
                  <a:schemeClr val="tx1">
                    <a:tint val="75000"/>
                  </a:schemeClr>
                </a:solidFill>
                <a:latin typeface="+mn-lt"/>
                <a:ea typeface="+mn-ea"/>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fontAlgn="base">
              <a:spcBef>
                <a:spcPct val="0"/>
              </a:spcBef>
              <a:spcAft>
                <a:spcPct val="0"/>
              </a:spcAft>
              <a:buClrTx/>
              <a:buFontTx/>
            </a:pPr>
            <a:endParaRPr lang="zh-CN" altLang="en-US" sz="1200">
              <a:solidFill>
                <a:srgbClr val="898989"/>
              </a:solidFill>
              <a:latin typeface="Calibri" pitchFamily="34" charset="0"/>
            </a:endParaRPr>
          </a:p>
        </p:txBody>
      </p:sp>
      <p:sp>
        <p:nvSpPr>
          <p:cNvPr id="7" name="灯片编号占位符 5"/>
          <p:cNvSpPr>
            <a:spLocks noGrp="1"/>
          </p:cNvSpPr>
          <p:nvPr>
            <p:ph type="sldNum" sz="quarter" idx="12"/>
          </p:nvPr>
        </p:nvSpPr>
        <p:spPr>
          <a:xfrm>
            <a:off x="8737600" y="6356350"/>
            <a:ext cx="2844800" cy="365125"/>
          </a:xfrm>
          <a:prstGeom prst="rect">
            <a:avLst/>
          </a:prstGeom>
        </p:spPr>
        <p:txBody>
          <a:bodyPr lIns="91440" tIns="45720" rIns="91440" bIns="45720" rtlCol="0" anchor="ctr" anchorCtr="0"/>
          <a:lstStyle>
            <a:defPPr>
              <a:defRPr lang="zh-CN"/>
            </a:defPPr>
            <a:lvl1pPr marL="0" indent="0" algn="r" defTabSz="914400" rtl="0" eaLnBrk="1" fontAlgn="base" hangingPunct="1">
              <a:lnSpc>
                <a:spcPct val="100000"/>
              </a:lnSpc>
              <a:spcBef>
                <a:spcPct val="0"/>
              </a:spcBef>
              <a:spcAft>
                <a:spcPct val="0"/>
              </a:spcAft>
              <a:buClrTx/>
              <a:buSzTx/>
              <a:buFontTx/>
              <a:buNone/>
              <a:defRPr lang="zh-CN" altLang="en-US" sz="1200" b="0" i="0" u="none" baseline="0">
                <a:solidFill>
                  <a:srgbClr val="898989"/>
                </a:solidFill>
                <a:latin typeface="Calibri"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87BA1F93-8AA9-4441-83A4-CE25D9793AEC}" type="slidenum">
              <a:rPr lang="zh-CN" altLang="en-US" sz="1200">
                <a:solidFill>
                  <a:srgbClr val="898989"/>
                </a:solidFill>
                <a:latin typeface="Calibri" pitchFamily="34" charset="0"/>
              </a:rPr>
              <a:t>‹#›</a:t>
            </a:fld>
            <a:endParaRPr lang="zh-CN" altLang="en-US" sz="1200">
              <a:solidFill>
                <a:srgbClr val="898989"/>
              </a:solidFill>
              <a:latin typeface="Calibri" pitchFamily="34" charset="0"/>
            </a:endParaRPr>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a:xfrm>
            <a:off x="609600" y="274638"/>
            <a:ext cx="10972800" cy="1143000"/>
          </a:xfrm>
          <a:prstGeom prst="rect">
            <a:avLst/>
          </a:prstGeom>
        </p:spPr>
        <p:txBody>
          <a:bodyPr/>
          <a:lstStyle/>
          <a:p>
            <a:pPr fontAlgn="base"/>
            <a:r>
              <a:rPr lang="zh-CN" altLang="en-US" strike="noStrike" noProof="1" smtClean="0"/>
              <a:t>单击此处编辑母版标题样式</a:t>
            </a:r>
            <a:endParaRPr lang="zh-CN" altLang="en-US" strike="noStrike" noProof="1"/>
          </a:p>
        </p:txBody>
      </p:sp>
      <p:sp>
        <p:nvSpPr>
          <p:cNvPr id="3" name="竖排文字占位符 2"/>
          <p:cNvSpPr>
            <a:spLocks noGrp="1"/>
          </p:cNvSpPr>
          <p:nvPr>
            <p:ph type="body" orient="vert" idx="1"/>
          </p:nvPr>
        </p:nvSpPr>
        <p:spPr/>
        <p:txBody>
          <a:bodyPr vert="eaVert"/>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日期占位符 3"/>
          <p:cNvSpPr>
            <a:spLocks noGrp="1"/>
          </p:cNvSpPr>
          <p:nvPr>
            <p:ph type="dt" sz="half" idx="10"/>
          </p:nvPr>
        </p:nvSpPr>
        <p:spPr>
          <a:xfrm>
            <a:off x="609600" y="6356350"/>
            <a:ext cx="2844800" cy="365125"/>
          </a:xfrm>
          <a:prstGeom prst="rect">
            <a:avLst/>
          </a:prstGeom>
        </p:spPr>
        <p:txBody>
          <a:bodyPr lIns="91440" tIns="45720" rIns="91440" bIns="45720" rtlCol="0" anchor="ctr" anchorCtr="0"/>
          <a:lstStyle>
            <a:defPPr>
              <a:defRPr lang="zh-CN"/>
            </a:defPPr>
            <a:lvl1pPr marL="0" indent="0" algn="l" defTabSz="914400" rtl="0" eaLnBrk="1" fontAlgn="auto" hangingPunct="1">
              <a:lnSpc>
                <a:spcPct val="100000"/>
              </a:lnSpc>
              <a:spcBef>
                <a:spcPct val="0"/>
              </a:spcBef>
              <a:spcAft>
                <a:spcPct val="0"/>
              </a:spcAft>
              <a:buClrTx/>
              <a:buSzTx/>
              <a:buFontTx/>
              <a:buNone/>
              <a:defRPr lang="zh-CN" altLang="en-US" sz="1200" b="0" i="0" u="none" baseline="0">
                <a:solidFill>
                  <a:schemeClr val="tx1">
                    <a:tint val="75000"/>
                  </a:schemeClr>
                </a:solidFill>
                <a:latin typeface="+mn-lt"/>
                <a:ea typeface="+mn-ea"/>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fontAlgn="base">
              <a:spcBef>
                <a:spcPct val="0"/>
              </a:spcBef>
              <a:spcAft>
                <a:spcPct val="0"/>
              </a:spcAft>
              <a:buClrTx/>
              <a:buFontTx/>
            </a:pPr>
            <a:fld id="{53FE9D2F-93FC-4F76-9A41-AA3D8DAF6F13}" type="datetime1">
              <a:rPr lang="zh-CN" altLang="en-US" sz="1200">
                <a:solidFill>
                  <a:srgbClr val="898989"/>
                </a:solidFill>
                <a:latin typeface="Calibri" pitchFamily="34" charset="0"/>
              </a:rPr>
              <a:t>*</a:t>
            </a:fld>
            <a:endParaRPr lang="zh-CN" altLang="en-US" sz="1200">
              <a:solidFill>
                <a:srgbClr val="898989"/>
              </a:solidFill>
              <a:latin typeface="Calibri" pitchFamily="34" charset="0"/>
            </a:endParaRPr>
          </a:p>
        </p:txBody>
      </p:sp>
      <p:sp>
        <p:nvSpPr>
          <p:cNvPr id="5" name="页脚占位符 4"/>
          <p:cNvSpPr>
            <a:spLocks noGrp="1"/>
          </p:cNvSpPr>
          <p:nvPr>
            <p:ph type="ftr" sz="quarter" idx="11"/>
          </p:nvPr>
        </p:nvSpPr>
        <p:spPr>
          <a:xfrm>
            <a:off x="4165600" y="6356350"/>
            <a:ext cx="3860800" cy="365125"/>
          </a:xfrm>
          <a:prstGeom prst="rect">
            <a:avLst/>
          </a:prstGeom>
        </p:spPr>
        <p:txBody>
          <a:bodyPr lIns="91440" tIns="45720" rIns="91440" bIns="45720" rtlCol="0" anchor="ctr" anchorCtr="0"/>
          <a:lstStyle>
            <a:defPPr>
              <a:defRPr lang="zh-CN"/>
            </a:defPPr>
            <a:lvl1pPr marL="0" indent="0" algn="ctr" defTabSz="914400" rtl="0" eaLnBrk="1" fontAlgn="auto" hangingPunct="1">
              <a:lnSpc>
                <a:spcPct val="100000"/>
              </a:lnSpc>
              <a:spcBef>
                <a:spcPct val="0"/>
              </a:spcBef>
              <a:spcAft>
                <a:spcPct val="0"/>
              </a:spcAft>
              <a:buClrTx/>
              <a:buSzTx/>
              <a:buFontTx/>
              <a:buNone/>
              <a:defRPr lang="zh-CN" altLang="en-US" sz="1200" b="0" i="0" u="none" baseline="0">
                <a:solidFill>
                  <a:schemeClr val="tx1">
                    <a:tint val="75000"/>
                  </a:schemeClr>
                </a:solidFill>
                <a:latin typeface="+mn-lt"/>
                <a:ea typeface="+mn-ea"/>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fontAlgn="base">
              <a:spcBef>
                <a:spcPct val="0"/>
              </a:spcBef>
              <a:spcAft>
                <a:spcPct val="0"/>
              </a:spcAft>
              <a:buClrTx/>
              <a:buFontTx/>
            </a:pPr>
            <a:endParaRPr lang="zh-CN" altLang="en-US" sz="1200">
              <a:solidFill>
                <a:srgbClr val="898989"/>
              </a:solidFill>
              <a:latin typeface="Calibri" pitchFamily="34" charset="0"/>
            </a:endParaRPr>
          </a:p>
        </p:txBody>
      </p:sp>
      <p:sp>
        <p:nvSpPr>
          <p:cNvPr id="6" name="灯片编号占位符 5"/>
          <p:cNvSpPr>
            <a:spLocks noGrp="1"/>
          </p:cNvSpPr>
          <p:nvPr>
            <p:ph type="sldNum" sz="quarter" idx="12"/>
          </p:nvPr>
        </p:nvSpPr>
        <p:spPr>
          <a:xfrm>
            <a:off x="8737600" y="6356350"/>
            <a:ext cx="2844800" cy="365125"/>
          </a:xfrm>
          <a:prstGeom prst="rect">
            <a:avLst/>
          </a:prstGeom>
        </p:spPr>
        <p:txBody>
          <a:bodyPr lIns="91440" tIns="45720" rIns="91440" bIns="45720" rtlCol="0" anchor="ctr" anchorCtr="0"/>
          <a:lstStyle>
            <a:defPPr>
              <a:defRPr lang="zh-CN"/>
            </a:defPPr>
            <a:lvl1pPr marL="0" indent="0" algn="r" defTabSz="914400" rtl="0" eaLnBrk="1" fontAlgn="base" hangingPunct="1">
              <a:lnSpc>
                <a:spcPct val="100000"/>
              </a:lnSpc>
              <a:spcBef>
                <a:spcPct val="0"/>
              </a:spcBef>
              <a:spcAft>
                <a:spcPct val="0"/>
              </a:spcAft>
              <a:buClrTx/>
              <a:buSzTx/>
              <a:buFontTx/>
              <a:buNone/>
              <a:defRPr lang="zh-CN" altLang="en-US" sz="1200" b="0" i="0" u="none" baseline="0">
                <a:solidFill>
                  <a:srgbClr val="898989"/>
                </a:solidFill>
                <a:latin typeface="Calibri"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87BA1F93-8AA9-4441-83A4-CE25D9793AEC}" type="slidenum">
              <a:rPr lang="zh-CN" altLang="en-US" sz="1200">
                <a:solidFill>
                  <a:srgbClr val="898989"/>
                </a:solidFill>
                <a:latin typeface="Calibri" pitchFamily="34" charset="0"/>
              </a:rPr>
              <a:t>‹#›</a:t>
            </a:fld>
            <a:endParaRPr lang="zh-CN" altLang="en-US" sz="1200">
              <a:solidFill>
                <a:srgbClr val="898989"/>
              </a:solidFill>
              <a:latin typeface="Calibri" pitchFamily="34" charset="0"/>
            </a:endParaRPr>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nvGrpSpPr>
      <p:grpSpPr>
        <a:xfrm>
          <a:off x="0" y="0"/>
          <a:ext cx="0" cy="0"/>
        </a:xfrm>
      </p:grpSpPr>
      <p:sp>
        <p:nvSpPr>
          <p:cNvPr id="2" name="竖排标题 1"/>
          <p:cNvSpPr>
            <a:spLocks noGrp="1"/>
          </p:cNvSpPr>
          <p:nvPr>
            <p:ph type="title" orient="vert"/>
          </p:nvPr>
        </p:nvSpPr>
        <p:spPr>
          <a:xfrm>
            <a:off x="8839200" y="274638"/>
            <a:ext cx="2743200" cy="5851525"/>
          </a:xfrm>
          <a:prstGeom prst="rect">
            <a:avLst/>
          </a:prstGeom>
        </p:spPr>
        <p:txBody>
          <a:bodyPr vert="eaVert"/>
          <a:lstStyle/>
          <a:p>
            <a:pPr fontAlgn="base"/>
            <a:r>
              <a:rPr lang="zh-CN" altLang="en-US" strike="noStrike" noProof="1" smtClean="0"/>
              <a:t>单击此处编辑母版标题样式</a:t>
            </a:r>
            <a:endParaRPr lang="zh-CN" altLang="en-US" strike="noStrike" noProof="1"/>
          </a:p>
        </p:txBody>
      </p:sp>
      <p:sp>
        <p:nvSpPr>
          <p:cNvPr id="3" name="竖排文字占位符 2"/>
          <p:cNvSpPr>
            <a:spLocks noGrp="1"/>
          </p:cNvSpPr>
          <p:nvPr>
            <p:ph type="body" orient="vert" idx="1"/>
          </p:nvPr>
        </p:nvSpPr>
        <p:spPr>
          <a:xfrm>
            <a:off x="609600" y="274638"/>
            <a:ext cx="8026400" cy="5851525"/>
          </a:xfrm>
        </p:spPr>
        <p:txBody>
          <a:bodyPr vert="eaVert"/>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日期占位符 3"/>
          <p:cNvSpPr>
            <a:spLocks noGrp="1"/>
          </p:cNvSpPr>
          <p:nvPr>
            <p:ph type="dt" sz="half" idx="10"/>
          </p:nvPr>
        </p:nvSpPr>
        <p:spPr>
          <a:xfrm>
            <a:off x="609600" y="6356350"/>
            <a:ext cx="2844800" cy="365125"/>
          </a:xfrm>
          <a:prstGeom prst="rect">
            <a:avLst/>
          </a:prstGeom>
        </p:spPr>
        <p:txBody>
          <a:bodyPr lIns="91440" tIns="45720" rIns="91440" bIns="45720" rtlCol="0" anchor="ctr" anchorCtr="0"/>
          <a:lstStyle>
            <a:defPPr>
              <a:defRPr lang="zh-CN"/>
            </a:defPPr>
            <a:lvl1pPr marL="0" indent="0" algn="l" defTabSz="914400" rtl="0" eaLnBrk="1" fontAlgn="auto" hangingPunct="1">
              <a:lnSpc>
                <a:spcPct val="100000"/>
              </a:lnSpc>
              <a:spcBef>
                <a:spcPct val="0"/>
              </a:spcBef>
              <a:spcAft>
                <a:spcPct val="0"/>
              </a:spcAft>
              <a:buClrTx/>
              <a:buSzTx/>
              <a:buFontTx/>
              <a:buNone/>
              <a:defRPr lang="zh-CN" altLang="en-US" sz="1200" b="0" i="0" u="none" baseline="0">
                <a:solidFill>
                  <a:schemeClr val="tx1">
                    <a:tint val="75000"/>
                  </a:schemeClr>
                </a:solidFill>
                <a:latin typeface="+mn-lt"/>
                <a:ea typeface="+mn-ea"/>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fontAlgn="base">
              <a:spcBef>
                <a:spcPct val="0"/>
              </a:spcBef>
              <a:spcAft>
                <a:spcPct val="0"/>
              </a:spcAft>
              <a:buClrTx/>
              <a:buFontTx/>
            </a:pPr>
            <a:fld id="{53FE9D2F-93FC-4F76-9A41-AA3D8DAF6F13}" type="datetime1">
              <a:rPr lang="zh-CN" altLang="en-US" sz="1200">
                <a:solidFill>
                  <a:srgbClr val="898989"/>
                </a:solidFill>
                <a:latin typeface="Calibri" pitchFamily="34" charset="0"/>
              </a:rPr>
              <a:t>*</a:t>
            </a:fld>
            <a:endParaRPr lang="zh-CN" altLang="en-US" sz="1200">
              <a:solidFill>
                <a:srgbClr val="898989"/>
              </a:solidFill>
              <a:latin typeface="Calibri" pitchFamily="34" charset="0"/>
            </a:endParaRPr>
          </a:p>
        </p:txBody>
      </p:sp>
      <p:sp>
        <p:nvSpPr>
          <p:cNvPr id="5" name="页脚占位符 4"/>
          <p:cNvSpPr>
            <a:spLocks noGrp="1"/>
          </p:cNvSpPr>
          <p:nvPr>
            <p:ph type="ftr" sz="quarter" idx="11"/>
          </p:nvPr>
        </p:nvSpPr>
        <p:spPr>
          <a:xfrm>
            <a:off x="4165600" y="6356350"/>
            <a:ext cx="3860800" cy="365125"/>
          </a:xfrm>
          <a:prstGeom prst="rect">
            <a:avLst/>
          </a:prstGeom>
        </p:spPr>
        <p:txBody>
          <a:bodyPr lIns="91440" tIns="45720" rIns="91440" bIns="45720" rtlCol="0" anchor="ctr" anchorCtr="0"/>
          <a:lstStyle>
            <a:defPPr>
              <a:defRPr lang="zh-CN"/>
            </a:defPPr>
            <a:lvl1pPr marL="0" indent="0" algn="ctr" defTabSz="914400" rtl="0" eaLnBrk="1" fontAlgn="auto" hangingPunct="1">
              <a:lnSpc>
                <a:spcPct val="100000"/>
              </a:lnSpc>
              <a:spcBef>
                <a:spcPct val="0"/>
              </a:spcBef>
              <a:spcAft>
                <a:spcPct val="0"/>
              </a:spcAft>
              <a:buClrTx/>
              <a:buSzTx/>
              <a:buFontTx/>
              <a:buNone/>
              <a:defRPr lang="zh-CN" altLang="en-US" sz="1200" b="0" i="0" u="none" baseline="0">
                <a:solidFill>
                  <a:schemeClr val="tx1">
                    <a:tint val="75000"/>
                  </a:schemeClr>
                </a:solidFill>
                <a:latin typeface="+mn-lt"/>
                <a:ea typeface="+mn-ea"/>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fontAlgn="base">
              <a:spcBef>
                <a:spcPct val="0"/>
              </a:spcBef>
              <a:spcAft>
                <a:spcPct val="0"/>
              </a:spcAft>
              <a:buClrTx/>
              <a:buFontTx/>
            </a:pPr>
            <a:endParaRPr lang="zh-CN" altLang="en-US" sz="1200">
              <a:solidFill>
                <a:srgbClr val="898989"/>
              </a:solidFill>
              <a:latin typeface="Calibri" pitchFamily="34" charset="0"/>
            </a:endParaRPr>
          </a:p>
        </p:txBody>
      </p:sp>
      <p:sp>
        <p:nvSpPr>
          <p:cNvPr id="6" name="灯片编号占位符 5"/>
          <p:cNvSpPr>
            <a:spLocks noGrp="1"/>
          </p:cNvSpPr>
          <p:nvPr>
            <p:ph type="sldNum" sz="quarter" idx="12"/>
          </p:nvPr>
        </p:nvSpPr>
        <p:spPr>
          <a:xfrm>
            <a:off x="8737600" y="6356350"/>
            <a:ext cx="2844800" cy="365125"/>
          </a:xfrm>
          <a:prstGeom prst="rect">
            <a:avLst/>
          </a:prstGeom>
        </p:spPr>
        <p:txBody>
          <a:bodyPr lIns="91440" tIns="45720" rIns="91440" bIns="45720" rtlCol="0" anchor="ctr" anchorCtr="0"/>
          <a:lstStyle>
            <a:defPPr>
              <a:defRPr lang="zh-CN"/>
            </a:defPPr>
            <a:lvl1pPr marL="0" indent="0" algn="r" defTabSz="914400" rtl="0" eaLnBrk="1" fontAlgn="base" hangingPunct="1">
              <a:lnSpc>
                <a:spcPct val="100000"/>
              </a:lnSpc>
              <a:spcBef>
                <a:spcPct val="0"/>
              </a:spcBef>
              <a:spcAft>
                <a:spcPct val="0"/>
              </a:spcAft>
              <a:buClrTx/>
              <a:buSzTx/>
              <a:buFontTx/>
              <a:buNone/>
              <a:defRPr lang="zh-CN" altLang="en-US" sz="1200" b="0" i="0" u="none" baseline="0">
                <a:solidFill>
                  <a:srgbClr val="898989"/>
                </a:solidFill>
                <a:latin typeface="Calibri"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87BA1F93-8AA9-4441-83A4-CE25D9793AEC}" type="slidenum">
              <a:rPr lang="zh-CN" altLang="en-US" sz="1200">
                <a:solidFill>
                  <a:srgbClr val="898989"/>
                </a:solidFill>
                <a:latin typeface="Calibri" pitchFamily="34" charset="0"/>
              </a:rPr>
              <a:t>‹#›</a:t>
            </a:fld>
            <a:endParaRPr lang="zh-CN" altLang="en-US" sz="1200">
              <a:solidFill>
                <a:srgbClr val="898989"/>
              </a:solidFill>
              <a:latin typeface="Calibri" pitchFamily="34" charset="0"/>
            </a:endParaRPr>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1_标题幻灯片">
    <p:bg>
      <p:bgPr>
        <a:blipFill rotWithShape="0">
          <a:blip r:embed="rId1"/>
          <a:stretch>
            <a:fillRect/>
          </a:stretch>
        </a:blipFill>
      </p:bgPr>
    </p:bg>
    <p:spTree>
      <p:nvGrpSpPr>
        <p:cNvPr id="1" name="" title=""/>
        <p:cNvGrpSpPr/>
        <p:nvPr/>
      </p:nvGrpSpPr>
      <p:grpSpPr/>
      <p:sp>
        <p:nvSpPr>
          <p:cNvPr id="4100" name="日期占位符 1"/>
          <p:cNvSpPr>
            <a:spLocks noGrp="1"/>
          </p:cNvSpPr>
          <p:nvPr>
            <p:ph type="dt" sz="half" idx="10"/>
          </p:nvPr>
        </p:nvSpPr>
        <p:spPr>
          <a:xfrm>
            <a:off x="609600" y="6356350"/>
            <a:ext cx="2844800" cy="365125"/>
          </a:xfrm>
          <a:prstGeom prst="rect">
            <a:avLst/>
          </a:prstGeom>
        </p:spPr>
        <p:txBody>
          <a:bodyPr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fontAlgn="base">
              <a:spcBef>
                <a:spcPct val="0"/>
              </a:spcBef>
              <a:spcAft>
                <a:spcPct val="0"/>
              </a:spcAft>
              <a:buClrTx/>
              <a:buFontTx/>
            </a:pPr>
            <a:fld id="{6144ABFA-CC53-420B-A397-62FF29FDBE93}" type="datetime1">
              <a:rPr lang="zh-CN" altLang="en-US" sz="1200">
                <a:solidFill>
                  <a:srgbClr val="898989"/>
                </a:solidFill>
                <a:latin typeface="Calibri" pitchFamily="34" charset="0"/>
              </a:rPr>
              <a:t>*</a:t>
            </a:fld>
            <a:endParaRPr lang="zh-CN" altLang="en-US" sz="1200">
              <a:solidFill>
                <a:srgbClr val="898989"/>
              </a:solidFill>
              <a:latin typeface="Calibri" pitchFamily="34" charset="0"/>
            </a:endParaRPr>
          </a:p>
        </p:txBody>
      </p:sp>
      <p:sp>
        <p:nvSpPr>
          <p:cNvPr id="4101" name="页脚占位符 2"/>
          <p:cNvSpPr>
            <a:spLocks noGrp="1"/>
          </p:cNvSpPr>
          <p:nvPr>
            <p:ph type="ftr" sz="quarter" idx="11"/>
          </p:nvPr>
        </p:nvSpPr>
        <p:spPr>
          <a:xfrm>
            <a:off x="4165600" y="6356350"/>
            <a:ext cx="3860800" cy="365125"/>
          </a:xfrm>
          <a:prstGeom prst="rect">
            <a:avLst/>
          </a:prstGeom>
        </p:spPr>
        <p:txBody>
          <a:bodyPr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fontAlgn="base">
              <a:spcBef>
                <a:spcPct val="0"/>
              </a:spcBef>
              <a:spcAft>
                <a:spcPct val="0"/>
              </a:spcAft>
              <a:buClrTx/>
              <a:buFontTx/>
            </a:pPr>
            <a:endParaRPr lang="zh-CN" altLang="en-US" sz="1200">
              <a:solidFill>
                <a:srgbClr val="898989"/>
              </a:solidFill>
              <a:latin typeface="Calibri" pitchFamily="34" charset="0"/>
            </a:endParaRPr>
          </a:p>
        </p:txBody>
      </p:sp>
      <p:sp>
        <p:nvSpPr>
          <p:cNvPr id="4102" name="灯片编号占位符 3"/>
          <p:cNvSpPr>
            <a:spLocks noGrp="1"/>
          </p:cNvSpPr>
          <p:nvPr>
            <p:ph type="sldNum" sz="quarter" idx="12"/>
          </p:nvPr>
        </p:nvSpPr>
        <p:spPr>
          <a:xfrm>
            <a:off x="8737600" y="6356350"/>
            <a:ext cx="2844800" cy="365125"/>
          </a:xfrm>
          <a:prstGeom prst="rect">
            <a:avLst/>
          </a:prstGeom>
        </p:spPr>
        <p:txBody>
          <a:bodyPr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5AD99039-1C95-487A-8696-68506B438F5D}" type="slidenum">
              <a:rPr lang="zh-CN" altLang="en-US" sz="1200">
                <a:solidFill>
                  <a:srgbClr val="898989"/>
                </a:solidFill>
                <a:latin typeface="Calibri" pitchFamily="34" charset="0"/>
              </a:rPr>
              <a:t>‹#›</a:t>
            </a:fld>
            <a:endParaRPr lang="zh-CN" altLang="en-US" sz="1200">
              <a:solidFill>
                <a:srgbClr val="898989"/>
              </a:solidFill>
              <a:latin typeface="Calibri" pitchFamily="34" charset="0"/>
            </a:endParaRPr>
          </a:p>
        </p:txBody>
      </p:sp>
    </p:spTree>
  </p:cSld>
  <p:clrMapOvr>
    <a:masterClrMapping/>
  </p:clrMapOvr>
  <p:transition spd="slow">
    <p:push dir="u"/>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2_标题和内容">
    <p:bg>
      <p:bgPr>
        <a:blipFill rotWithShape="0">
          <a:blip r:embed="rId1"/>
          <a:stretch>
            <a:fillRect/>
          </a:stretch>
        </a:blipFill>
      </p:bgPr>
    </p:bg>
    <p:spTree>
      <p:nvGrpSpPr>
        <p:cNvPr id="1" name="" title=""/>
        <p:cNvGrpSpPr/>
        <p:nvPr/>
      </p:nvGrpSpPr>
      <p:grpSpPr/>
      <p:sp>
        <p:nvSpPr>
          <p:cNvPr id="5124" name="日期占位符 1"/>
          <p:cNvSpPr>
            <a:spLocks noGrp="1"/>
          </p:cNvSpPr>
          <p:nvPr>
            <p:ph type="dt" sz="half" idx="10"/>
          </p:nvPr>
        </p:nvSpPr>
        <p:spPr>
          <a:xfrm>
            <a:off x="609600" y="6356350"/>
            <a:ext cx="2844800" cy="365125"/>
          </a:xfrm>
          <a:prstGeom prst="rect">
            <a:avLst/>
          </a:prstGeom>
        </p:spPr>
        <p:txBody>
          <a:bodyPr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fontAlgn="base">
              <a:spcBef>
                <a:spcPct val="0"/>
              </a:spcBef>
              <a:spcAft>
                <a:spcPct val="0"/>
              </a:spcAft>
              <a:buClrTx/>
              <a:buFontTx/>
            </a:pPr>
            <a:fld id="{AC19EB1C-689B-4C86-B978-D0EFFD706D25}" type="datetime1">
              <a:rPr lang="zh-CN" altLang="en-US" sz="1200">
                <a:solidFill>
                  <a:srgbClr val="898989"/>
                </a:solidFill>
                <a:latin typeface="Calibri" pitchFamily="34" charset="0"/>
              </a:rPr>
              <a:t>*</a:t>
            </a:fld>
            <a:endParaRPr lang="zh-CN" altLang="en-US" sz="1200">
              <a:solidFill>
                <a:srgbClr val="898989"/>
              </a:solidFill>
              <a:latin typeface="Calibri" pitchFamily="34" charset="0"/>
            </a:endParaRPr>
          </a:p>
        </p:txBody>
      </p:sp>
      <p:sp>
        <p:nvSpPr>
          <p:cNvPr id="5125" name="页脚占位符 2"/>
          <p:cNvSpPr>
            <a:spLocks noGrp="1"/>
          </p:cNvSpPr>
          <p:nvPr>
            <p:ph type="ftr" sz="quarter" idx="11"/>
          </p:nvPr>
        </p:nvSpPr>
        <p:spPr>
          <a:xfrm>
            <a:off x="4165600" y="6356350"/>
            <a:ext cx="3860800" cy="365125"/>
          </a:xfrm>
          <a:prstGeom prst="rect">
            <a:avLst/>
          </a:prstGeom>
        </p:spPr>
        <p:txBody>
          <a:bodyPr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fontAlgn="base">
              <a:spcBef>
                <a:spcPct val="0"/>
              </a:spcBef>
              <a:spcAft>
                <a:spcPct val="0"/>
              </a:spcAft>
              <a:buClrTx/>
              <a:buFontTx/>
            </a:pPr>
            <a:endParaRPr lang="zh-CN" altLang="en-US" sz="1200">
              <a:solidFill>
                <a:srgbClr val="898989"/>
              </a:solidFill>
              <a:latin typeface="Calibri" pitchFamily="34" charset="0"/>
            </a:endParaRPr>
          </a:p>
        </p:txBody>
      </p:sp>
      <p:sp>
        <p:nvSpPr>
          <p:cNvPr id="5126" name="灯片编号占位符 3"/>
          <p:cNvSpPr>
            <a:spLocks noGrp="1"/>
          </p:cNvSpPr>
          <p:nvPr>
            <p:ph type="sldNum" sz="quarter" idx="12"/>
          </p:nvPr>
        </p:nvSpPr>
        <p:spPr>
          <a:xfrm>
            <a:off x="8737600" y="6356350"/>
            <a:ext cx="2844800" cy="365125"/>
          </a:xfrm>
          <a:prstGeom prst="rect">
            <a:avLst/>
          </a:prstGeom>
        </p:spPr>
        <p:txBody>
          <a:bodyPr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54B0E609-E6F5-4432-812A-496A8D10A6DC}" type="slidenum">
              <a:rPr lang="zh-CN" altLang="en-US" sz="1200">
                <a:solidFill>
                  <a:srgbClr val="898989"/>
                </a:solidFill>
                <a:latin typeface="Calibri" pitchFamily="34" charset="0"/>
              </a:rPr>
              <a:t>‹#›</a:t>
            </a:fld>
            <a:endParaRPr lang="zh-CN" altLang="en-US" sz="1200">
              <a:solidFill>
                <a:srgbClr val="898989"/>
              </a:solidFill>
              <a:latin typeface="Calibri" pitchFamily="34" charset="0"/>
            </a:endParaRPr>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1_标题和内容">
    <p:bg>
      <p:bgPr>
        <a:blipFill rotWithShape="0">
          <a:blip r:embed="rId1"/>
          <a:stretch>
            <a:fillRect/>
          </a:stretch>
        </a:blipFill>
      </p:bgPr>
    </p:bg>
    <p:spTree>
      <p:nvGrpSpPr>
        <p:cNvPr id="1" name="" title=""/>
        <p:cNvGrpSpPr/>
        <p:nvPr/>
      </p:nvGrpSpPr>
      <p:grpSpPr/>
      <p:sp>
        <p:nvSpPr>
          <p:cNvPr id="6148" name="日期占位符 1"/>
          <p:cNvSpPr>
            <a:spLocks noGrp="1"/>
          </p:cNvSpPr>
          <p:nvPr>
            <p:ph type="dt" sz="half" idx="10"/>
          </p:nvPr>
        </p:nvSpPr>
        <p:spPr>
          <a:xfrm>
            <a:off x="609600" y="6356350"/>
            <a:ext cx="2844800" cy="365125"/>
          </a:xfrm>
          <a:prstGeom prst="rect">
            <a:avLst/>
          </a:prstGeom>
        </p:spPr>
        <p:txBody>
          <a:bodyPr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fontAlgn="base">
              <a:spcBef>
                <a:spcPct val="0"/>
              </a:spcBef>
              <a:spcAft>
                <a:spcPct val="0"/>
              </a:spcAft>
              <a:buClrTx/>
              <a:buFontTx/>
            </a:pPr>
            <a:fld id="{BCC5C778-36FC-440C-9582-FB86FDB323CB}" type="datetime1">
              <a:rPr lang="zh-CN" altLang="en-US" sz="1200">
                <a:solidFill>
                  <a:srgbClr val="898989"/>
                </a:solidFill>
                <a:latin typeface="Calibri" pitchFamily="34" charset="0"/>
              </a:rPr>
              <a:t>*</a:t>
            </a:fld>
            <a:endParaRPr lang="zh-CN" altLang="en-US" sz="1200">
              <a:solidFill>
                <a:srgbClr val="898989"/>
              </a:solidFill>
              <a:latin typeface="Calibri" pitchFamily="34" charset="0"/>
            </a:endParaRPr>
          </a:p>
        </p:txBody>
      </p:sp>
      <p:sp>
        <p:nvSpPr>
          <p:cNvPr id="6149" name="页脚占位符 2"/>
          <p:cNvSpPr>
            <a:spLocks noGrp="1"/>
          </p:cNvSpPr>
          <p:nvPr>
            <p:ph type="ftr" sz="quarter" idx="11"/>
          </p:nvPr>
        </p:nvSpPr>
        <p:spPr>
          <a:xfrm>
            <a:off x="4165600" y="6356350"/>
            <a:ext cx="3860800" cy="365125"/>
          </a:xfrm>
          <a:prstGeom prst="rect">
            <a:avLst/>
          </a:prstGeom>
        </p:spPr>
        <p:txBody>
          <a:bodyPr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fontAlgn="base">
              <a:spcBef>
                <a:spcPct val="0"/>
              </a:spcBef>
              <a:spcAft>
                <a:spcPct val="0"/>
              </a:spcAft>
              <a:buClrTx/>
              <a:buFontTx/>
            </a:pPr>
            <a:endParaRPr lang="zh-CN" altLang="en-US" sz="1200">
              <a:solidFill>
                <a:srgbClr val="898989"/>
              </a:solidFill>
              <a:latin typeface="Calibri" pitchFamily="34" charset="0"/>
            </a:endParaRPr>
          </a:p>
        </p:txBody>
      </p:sp>
      <p:sp>
        <p:nvSpPr>
          <p:cNvPr id="6150" name="灯片编号占位符 3"/>
          <p:cNvSpPr>
            <a:spLocks noGrp="1"/>
          </p:cNvSpPr>
          <p:nvPr>
            <p:ph type="sldNum" sz="quarter" idx="12"/>
          </p:nvPr>
        </p:nvSpPr>
        <p:spPr>
          <a:xfrm>
            <a:off x="8737600" y="6356350"/>
            <a:ext cx="2844800" cy="365125"/>
          </a:xfrm>
          <a:prstGeom prst="rect">
            <a:avLst/>
          </a:prstGeom>
        </p:spPr>
        <p:txBody>
          <a:bodyPr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27F75EC8-FD5C-4FBC-BDA8-882EF669C21A}" type="slidenum">
              <a:rPr lang="zh-CN" altLang="en-US" sz="1200">
                <a:solidFill>
                  <a:srgbClr val="898989"/>
                </a:solidFill>
                <a:latin typeface="Calibri" pitchFamily="34" charset="0"/>
              </a:rPr>
              <a:t>‹#›</a:t>
            </a:fld>
            <a:endParaRPr lang="zh-CN" altLang="en-US" sz="1200">
              <a:solidFill>
                <a:srgbClr val="898989"/>
              </a:solidFill>
              <a:latin typeface="Calibri" pitchFamily="34" charset="0"/>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image" Target="file:///D:\qq&#25991;&#20214;\712321467\Image\C2C\Image2\%7b75232B38-A165-1FB7-499C-2E1C792CACB5%7d.png" TargetMode="External" /><Relationship Id="rId16" Type="http://schemas.openxmlformats.org/officeDocument/2006/relationships/image" Target="../media/image4.png" /><Relationship Id="rId17" Type="http://schemas.openxmlformats.org/officeDocument/2006/relationships/image" Target="../media/image3.jpeg" /><Relationship Id="rId18"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17"/>
          <a:stretch>
            <a:fillRect/>
          </a:stretch>
        </a:blipFill>
      </p:bgPr>
    </p:bg>
    <p:spTree>
      <p:nvGrpSpPr>
        <p:cNvPr id="1" name="" title=""/>
        <p:cNvGrpSpPr/>
        <p:nvPr/>
      </p:nvGrpSpPr>
      <p:grpSpPr/>
      <p:sp>
        <p:nvSpPr>
          <p:cNvPr id="1026" name="文本占位符 2" title=""/>
          <p:cNvSpPr>
            <a:spLocks noGrp="1"/>
          </p:cNvSpPr>
          <p:nvPr>
            <p:ph type="body" idx="4294967295"/>
          </p:nvPr>
        </p:nvSpPr>
        <p:spPr>
          <a:xfrm>
            <a:off x="609600" y="1600200"/>
            <a:ext cx="10972800" cy="4525963"/>
          </a:xfrm>
          <a:prstGeom prst="rect">
            <a:avLst/>
          </a:prstGeom>
          <a:noFill/>
          <a:ln>
            <a:noFill/>
            <a:miter lim="800000"/>
          </a:ln>
        </p:spPr>
        <p:txBody>
          <a:bodyPr anchor="t" anchorCtr="0"/>
          <a:lstStyle>
            <a:lvl1pPr marL="342900" indent="-342900" algn="l" defTabSz="914400" rtl="0" eaLnBrk="0" fontAlgn="base" hangingPunct="0">
              <a:lnSpc>
                <a:spcPct val="100000"/>
              </a:lnSpc>
              <a:spcBef>
                <a:spcPct val="20000"/>
              </a:spcBef>
              <a:spcAft>
                <a:spcPct val="0"/>
              </a:spcAft>
              <a:buClrTx/>
              <a:buSzTx/>
              <a:buFont typeface="Arial" pitchFamily="34" charset="0"/>
              <a:buChar char="•"/>
              <a:defRPr lang="zh-CN" altLang="en-US" sz="3200" kern="120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 typeface="Arial" pitchFamily="34" charset="0"/>
              <a:buChar char="–"/>
              <a:defRPr lang="zh-CN" altLang="en-US" sz="2800" kern="1200">
                <a:solidFill>
                  <a:schemeClr val="tx1"/>
                </a:solidFill>
                <a:latin typeface="+mn-lt"/>
                <a:ea typeface="+mn-ea"/>
                <a:cs typeface="+mn-cs"/>
              </a:defRPr>
            </a:lvl2pPr>
            <a:lvl3pPr marL="1143000" indent="-228600" algn="l" defTabSz="914400" rtl="0" eaLnBrk="0" fontAlgn="base" hangingPunct="0">
              <a:lnSpc>
                <a:spcPct val="100000"/>
              </a:lnSpc>
              <a:spcBef>
                <a:spcPct val="20000"/>
              </a:spcBef>
              <a:spcAft>
                <a:spcPct val="0"/>
              </a:spcAft>
              <a:buClrTx/>
              <a:buSzTx/>
              <a:buFont typeface="Arial" pitchFamily="34" charset="0"/>
              <a:buChar char="•"/>
              <a:defRPr lang="zh-CN" altLang="en-US" sz="2400" kern="1200">
                <a:solidFill>
                  <a:schemeClr val="tx1"/>
                </a:solidFill>
                <a:latin typeface="+mn-lt"/>
                <a:ea typeface="+mn-ea"/>
                <a:cs typeface="+mn-cs"/>
              </a:defRPr>
            </a:lvl3pPr>
            <a:lvl4pPr marL="1600200" indent="-228600" algn="l" defTabSz="914400" rtl="0" eaLnBrk="0" fontAlgn="base" hangingPunct="0">
              <a:lnSpc>
                <a:spcPct val="100000"/>
              </a:lnSpc>
              <a:spcBef>
                <a:spcPct val="20000"/>
              </a:spcBef>
              <a:spcAft>
                <a:spcPct val="0"/>
              </a:spcAft>
              <a:buClrTx/>
              <a:buSzTx/>
              <a:buFont typeface="Arial" pitchFamily="34" charset="0"/>
              <a:buChar char="–"/>
              <a:defRPr lang="zh-CN" altLang="en-US" sz="2000" kern="1200">
                <a:solidFill>
                  <a:schemeClr val="tx1"/>
                </a:solidFill>
                <a:latin typeface="+mn-lt"/>
                <a:ea typeface="+mn-ea"/>
                <a:cs typeface="+mn-cs"/>
              </a:defRPr>
            </a:lvl4pPr>
            <a:lvl5pPr marL="2057400" indent="-228600" algn="l" defTabSz="914400" rtl="0" eaLnBrk="0" fontAlgn="base" hangingPunct="0">
              <a:lnSpc>
                <a:spcPct val="100000"/>
              </a:lnSpc>
              <a:spcBef>
                <a:spcPct val="20000"/>
              </a:spcBef>
              <a:spcAft>
                <a:spcPct val="0"/>
              </a:spcAft>
              <a:buClrTx/>
              <a:buSzTx/>
              <a:buFont typeface="Arial" pitchFamily="34" charset="0"/>
              <a:buChar char="»"/>
              <a:defRPr lang="zh-CN" altLang="en-US"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lang="zh-CN" altLang="en-US"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lang="zh-CN" altLang="en-US"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lang="zh-CN" altLang="en-US"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lang="zh-CN" altLang="en-US" sz="2000" kern="1200">
                <a:solidFill>
                  <a:schemeClr val="tx1"/>
                </a:solidFill>
                <a:latin typeface="+mn-lt"/>
                <a:ea typeface="+mn-ea"/>
                <a:cs typeface="+mn-cs"/>
              </a:defRPr>
            </a:lvl9pPr>
          </a:lstStyle>
          <a:p>
            <a:pPr lvl="0"/>
            <a:r>
              <a:t>单击此处编辑母版文本样式</a:t>
            </a:r>
          </a:p>
          <a:p>
            <a:pPr lvl="1"/>
            <a:r>
              <a:t>第二级</a:t>
            </a:r>
          </a:p>
          <a:p>
            <a:pPr lvl="2"/>
            <a:r>
              <a:t>第三级</a:t>
            </a:r>
          </a:p>
          <a:p>
            <a:pPr lvl="3"/>
            <a:r>
              <a:t>第四级</a:t>
            </a:r>
          </a:p>
          <a:p>
            <a:pPr lvl="4"/>
            <a:r>
              <a:t>第五级</a:t>
            </a:r>
          </a:p>
        </p:txBody>
      </p:sp>
      <p:sp>
        <p:nvSpPr>
          <p:cNvPr id="1027" name="日期占位符 3"/>
          <p:cNvSpPr>
            <a:spLocks noGrp="1"/>
          </p:cNvSpPr>
          <p:nvPr>
            <p:ph type="dt" sz="half" idx="1"/>
          </p:nvPr>
        </p:nvSpPr>
        <p:spPr>
          <a:xfrm>
            <a:off x="609600" y="6356350"/>
            <a:ext cx="2844800" cy="365125"/>
          </a:xfrm>
          <a:prstGeom prst="rect">
            <a:avLst/>
          </a:prstGeom>
        </p:spPr>
        <p:txBody>
          <a:bodyPr lIns="91440" tIns="45720" rIns="91440" bIns="45720" rtlCol="0" anchor="ctr" anchorCtr="0"/>
          <a:lstStyle>
            <a:defPPr>
              <a:defRPr lang="zh-CN"/>
            </a:defPPr>
            <a:lvl1pPr marL="0" indent="0" algn="l" defTabSz="914400" rtl="0" eaLnBrk="1" fontAlgn="auto" hangingPunct="1">
              <a:lnSpc>
                <a:spcPct val="100000"/>
              </a:lnSpc>
              <a:spcBef>
                <a:spcPct val="0"/>
              </a:spcBef>
              <a:spcAft>
                <a:spcPct val="0"/>
              </a:spcAft>
              <a:buClrTx/>
              <a:buSzTx/>
              <a:buFontTx/>
              <a:buNone/>
              <a:defRPr lang="zh-CN" altLang="en-US" sz="1200" b="0" i="0" u="none" baseline="0">
                <a:solidFill>
                  <a:schemeClr val="tx1">
                    <a:tint val="75000"/>
                  </a:schemeClr>
                </a:solidFill>
                <a:latin typeface="+mn-lt"/>
                <a:ea typeface="+mn-ea"/>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fontAlgn="base">
              <a:spcBef>
                <a:spcPct val="0"/>
              </a:spcBef>
              <a:spcAft>
                <a:spcPct val="0"/>
              </a:spcAft>
              <a:buClrTx/>
              <a:buFontTx/>
            </a:pPr>
            <a:fld id="{53FE9D2F-93FC-4F76-9A41-AA3D8DAF6F13}" type="datetime1">
              <a:rPr lang="zh-CN" altLang="en-US" sz="1200">
                <a:solidFill>
                  <a:srgbClr val="898989"/>
                </a:solidFill>
                <a:latin typeface="Calibri" pitchFamily="34" charset="0"/>
              </a:rPr>
              <a:t>*</a:t>
            </a:fld>
            <a:endParaRPr lang="zh-CN" altLang="en-US" sz="1200">
              <a:solidFill>
                <a:srgbClr val="898989"/>
              </a:solidFill>
              <a:latin typeface="Calibri" pitchFamily="34" charset="0"/>
            </a:endParaRPr>
          </a:p>
        </p:txBody>
      </p:sp>
      <p:sp>
        <p:nvSpPr>
          <p:cNvPr id="1028" name="页脚占位符 4"/>
          <p:cNvSpPr>
            <a:spLocks noGrp="1"/>
          </p:cNvSpPr>
          <p:nvPr>
            <p:ph type="ftr" sz="quarter" idx="2"/>
          </p:nvPr>
        </p:nvSpPr>
        <p:spPr>
          <a:xfrm>
            <a:off x="4165600" y="6356350"/>
            <a:ext cx="3860800" cy="365125"/>
          </a:xfrm>
          <a:prstGeom prst="rect">
            <a:avLst/>
          </a:prstGeom>
        </p:spPr>
        <p:txBody>
          <a:bodyPr lIns="91440" tIns="45720" rIns="91440" bIns="45720" rtlCol="0" anchor="ctr" anchorCtr="0"/>
          <a:lstStyle>
            <a:defPPr>
              <a:defRPr lang="zh-CN"/>
            </a:defPPr>
            <a:lvl1pPr marL="0" indent="0" algn="ctr" defTabSz="914400" rtl="0" eaLnBrk="1" fontAlgn="auto" hangingPunct="1">
              <a:lnSpc>
                <a:spcPct val="100000"/>
              </a:lnSpc>
              <a:spcBef>
                <a:spcPct val="0"/>
              </a:spcBef>
              <a:spcAft>
                <a:spcPct val="0"/>
              </a:spcAft>
              <a:buClrTx/>
              <a:buSzTx/>
              <a:buFontTx/>
              <a:buNone/>
              <a:defRPr lang="zh-CN" altLang="en-US" sz="1200" b="0" i="0" u="none" baseline="0">
                <a:solidFill>
                  <a:schemeClr val="tx1">
                    <a:tint val="75000"/>
                  </a:schemeClr>
                </a:solidFill>
                <a:latin typeface="+mn-lt"/>
                <a:ea typeface="+mn-ea"/>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fontAlgn="base">
              <a:spcBef>
                <a:spcPct val="0"/>
              </a:spcBef>
              <a:spcAft>
                <a:spcPct val="0"/>
              </a:spcAft>
              <a:buClrTx/>
              <a:buFontTx/>
            </a:pPr>
            <a:endParaRPr lang="zh-CN" altLang="en-US" sz="1200">
              <a:solidFill>
                <a:srgbClr val="898989"/>
              </a:solidFill>
              <a:latin typeface="Calibri" pitchFamily="34" charset="0"/>
            </a:endParaRPr>
          </a:p>
        </p:txBody>
      </p:sp>
      <p:sp>
        <p:nvSpPr>
          <p:cNvPr id="1029" name="灯片编号占位符 5"/>
          <p:cNvSpPr>
            <a:spLocks noGrp="1"/>
          </p:cNvSpPr>
          <p:nvPr>
            <p:ph type="sldNum" sz="quarter" idx="3"/>
          </p:nvPr>
        </p:nvSpPr>
        <p:spPr>
          <a:xfrm>
            <a:off x="8737600" y="6356350"/>
            <a:ext cx="2844800" cy="365125"/>
          </a:xfrm>
          <a:prstGeom prst="rect">
            <a:avLst/>
          </a:prstGeom>
        </p:spPr>
        <p:txBody>
          <a:bodyPr lIns="91440" tIns="45720" rIns="91440" bIns="45720" rtlCol="0" anchor="ctr" anchorCtr="0"/>
          <a:lstStyle>
            <a:defPPr>
              <a:defRPr lang="zh-CN"/>
            </a:defPPr>
            <a:lvl1pPr marL="0" indent="0" algn="r" defTabSz="914400" rtl="0" eaLnBrk="1" fontAlgn="base" hangingPunct="1">
              <a:lnSpc>
                <a:spcPct val="100000"/>
              </a:lnSpc>
              <a:spcBef>
                <a:spcPct val="0"/>
              </a:spcBef>
              <a:spcAft>
                <a:spcPct val="0"/>
              </a:spcAft>
              <a:buClrTx/>
              <a:buSzTx/>
              <a:buFontTx/>
              <a:buNone/>
              <a:defRPr lang="zh-CN" altLang="en-US" sz="1200" b="0" i="0" u="none" baseline="0">
                <a:solidFill>
                  <a:srgbClr val="898989"/>
                </a:solidFill>
                <a:latin typeface="Calibri"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87BA1F93-8AA9-4441-83A4-CE25D9793AEC}" type="slidenum">
              <a:rPr lang="zh-CN" altLang="en-US" sz="1200">
                <a:solidFill>
                  <a:srgbClr val="898989"/>
                </a:solidFill>
                <a:latin typeface="Calibri" pitchFamily="34" charset="0"/>
              </a:rPr>
              <a:t>‹#›</a:t>
            </a:fld>
            <a:endParaRPr lang="zh-CN" altLang="en-US" sz="1200">
              <a:solidFill>
                <a:srgbClr val="898989"/>
              </a:solidFill>
              <a:latin typeface="Calibri" pitchFamily="34" charset="0"/>
            </a:endParaRPr>
          </a:p>
        </p:txBody>
      </p:sp>
      <p:sp>
        <p:nvSpPr>
          <p:cNvPr id="1030" name="矩形 7"/>
          <p:cNvSpPr/>
          <p:nvPr/>
        </p:nvSpPr>
        <p:spPr>
          <a:xfrm>
            <a:off x="10030883" y="0"/>
            <a:ext cx="1615440" cy="306705"/>
          </a:xfrm>
          <a:prstGeom prst="rect">
            <a:avLst/>
          </a:prstGeom>
        </p:spPr>
        <p:txBody>
          <a:bodyPr wrap="none"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buClrTx/>
              <a:buFontTx/>
            </a:pPr>
            <a:r>
              <a:rPr lang="en-US" altLang="zh-CN" sz="1400" b="1"/>
              <a:t>《</a:t>
            </a:r>
            <a:r>
              <a:rPr lang="zh-CN" altLang="en-US" sz="1400" b="1"/>
              <a:t>警惕网络侵害</a:t>
            </a:r>
            <a:r>
              <a:rPr lang="en-US" altLang="zh-CN" sz="1400" b="1"/>
              <a:t>》</a:t>
            </a:r>
            <a:endParaRPr lang="zh-CN" altLang="en-US" sz="1400" b="1"/>
          </a:p>
        </p:txBody>
      </p:sp>
      <p:pic>
        <p:nvPicPr>
          <p:cNvPr id="1031" name="图片 1073743875" descr="学科网 zxxk.com" title=""/>
          <p:cNvPicPr>
            <a:picLocks noChangeAspect="1"/>
          </p:cNvPicPr>
          <p:nvPr/>
        </p:nvPicPr>
        <p:blipFill>
          <a:blip r:embed="rId16" r:link="rId15"/>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5" r:id="rId2"/>
    <p:sldLayoutId id="2147483667" r:id="rId3"/>
    <p:sldLayoutId id="2147483668" r:id="rId4"/>
    <p:sldLayoutId id="2147483669" r:id="rId5"/>
    <p:sldLayoutId id="2147483670" r:id="rId6"/>
    <p:sldLayoutId id="2147483671" r:id="rId7"/>
    <p:sldLayoutId id="2147483672" r:id="rId8"/>
    <p:sldLayoutId id="2147483673" r:id="rId9"/>
    <p:sldLayoutId id="2147483674" r:id="rId10"/>
    <p:sldLayoutId id="2147483675" r:id="rId11"/>
    <p:sldLayoutId id="2147483676" r:id="rId12"/>
    <p:sldLayoutId id="2147483678" r:id="rId13"/>
    <p:sldLayoutId id="2147483680" r:id="rId14"/>
  </p:sldLayoutIdLst>
  <p:transition/>
  <p:timing/>
  <p:txStyles>
    <p:titleStyle>
      <a:lvl1pPr marL="0" indent="0" algn="ctr" defTabSz="914400" rtl="0" eaLnBrk="0" fontAlgn="base" hangingPunct="0">
        <a:lnSpc>
          <a:spcPct val="100000"/>
        </a:lnSpc>
        <a:spcBef>
          <a:spcPct val="0"/>
        </a:spcBef>
        <a:spcAft>
          <a:spcPct val="0"/>
        </a:spcAft>
        <a:buClrTx/>
        <a:buSzTx/>
        <a:buFontTx/>
        <a:buNone/>
        <a:defRPr sz="4400" kern="1200">
          <a:solidFill>
            <a:schemeClr val="tx1"/>
          </a:solidFill>
          <a:latin typeface="Calibri" pitchFamily="34" charset="0"/>
          <a:ea typeface="宋体" pitchFamily="2" charset="-122"/>
          <a:cs typeface="+mj-cs"/>
        </a:defRPr>
      </a:lvl1pPr>
    </p:titleStyle>
    <p:bodyStyle>
      <a:lvl1pPr marL="342900" indent="-342900" algn="l" defTabSz="914400" rtl="0" eaLnBrk="0" fontAlgn="base" hangingPunct="0">
        <a:lnSpc>
          <a:spcPct val="100000"/>
        </a:lnSpc>
        <a:spcBef>
          <a:spcPct val="20000"/>
        </a:spcBef>
        <a:spcAft>
          <a:spcPct val="0"/>
        </a:spcAft>
        <a:buClrTx/>
        <a:buSzTx/>
        <a:buFont typeface="Arial" pitchFamily="34" charset="0"/>
        <a:buChar char="•"/>
        <a:defRPr sz="3200" kern="120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 typeface="Arial" pitchFamily="34" charset="0"/>
        <a:buChar char="–"/>
        <a:defRPr sz="2800" kern="1200">
          <a:solidFill>
            <a:schemeClr val="tx1"/>
          </a:solidFill>
          <a:latin typeface="+mn-lt"/>
          <a:ea typeface="+mn-ea"/>
          <a:cs typeface="+mn-cs"/>
        </a:defRPr>
      </a:lvl2pPr>
      <a:lvl3pPr marL="1143000" indent="-228600" algn="l" defTabSz="914400" rtl="0" eaLnBrk="0" fontAlgn="base" hangingPunct="0">
        <a:lnSpc>
          <a:spcPct val="100000"/>
        </a:lnSpc>
        <a:spcBef>
          <a:spcPct val="20000"/>
        </a:spcBef>
        <a:spcAft>
          <a:spcPct val="0"/>
        </a:spcAft>
        <a:buClrTx/>
        <a:buSzTx/>
        <a:buFont typeface="Arial" pitchFamily="34" charset="0"/>
        <a:buChar char="•"/>
        <a:defRPr sz="2400" kern="1200">
          <a:solidFill>
            <a:schemeClr val="tx1"/>
          </a:solidFill>
          <a:latin typeface="+mn-lt"/>
          <a:ea typeface="+mn-ea"/>
          <a:cs typeface="+mn-cs"/>
        </a:defRPr>
      </a:lvl3pPr>
      <a:lvl4pPr marL="1600200" indent="-228600" algn="l" defTabSz="914400" rtl="0" eaLnBrk="0" fontAlgn="base" hangingPunct="0">
        <a:lnSpc>
          <a:spcPct val="100000"/>
        </a:lnSpc>
        <a:spcBef>
          <a:spcPct val="20000"/>
        </a:spcBef>
        <a:spcAft>
          <a:spcPct val="0"/>
        </a:spcAft>
        <a:buClrTx/>
        <a:buSzTx/>
        <a:buFont typeface="Arial" pitchFamily="34" charset="0"/>
        <a:buChar char="–"/>
        <a:defRPr sz="2000" kern="1200">
          <a:solidFill>
            <a:schemeClr val="tx1"/>
          </a:solidFill>
          <a:latin typeface="+mn-lt"/>
          <a:ea typeface="+mn-ea"/>
          <a:cs typeface="+mn-cs"/>
        </a:defRPr>
      </a:lvl4pPr>
      <a:lvl5pPr marL="2057400" indent="-228600" algn="l" defTabSz="914400" rtl="0" eaLnBrk="0" fontAlgn="base" hangingPunct="0">
        <a:lnSpc>
          <a:spcPct val="100000"/>
        </a:lnSpc>
        <a:spcBef>
          <a:spcPct val="20000"/>
        </a:spcBef>
        <a:spcAft>
          <a:spcPct val="0"/>
        </a:spcAft>
        <a:buClrTx/>
        <a:buSzTx/>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zh-CN"/>
      </a:defPPr>
      <a:lvl1pPr marL="0" indent="0" algn="l" defTabSz="914400" rtl="0" eaLnBrk="1" fontAlgn="base" latinLnBrk="0" hangingPunct="1">
        <a:lnSpc>
          <a:spcPct val="100000"/>
        </a:lnSpc>
        <a:spcBef>
          <a:spcPct val="0"/>
        </a:spcBef>
        <a:spcAft>
          <a:spcPct val="0"/>
        </a:spcAft>
        <a:buClrTx/>
        <a:buSzTx/>
        <a:buFontTx/>
        <a:buNone/>
        <a:defRPr sz="1800" kern="120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sz="1800" kern="120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sz="1800" kern="120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sz="1800" kern="120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5.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png" /><Relationship Id="rId4" Type="http://schemas.openxmlformats.org/officeDocument/2006/relationships/image" Target="../media/image10.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png" /><Relationship Id="rId3" Type="http://schemas.openxmlformats.org/officeDocument/2006/relationships/image" Target="../media/image1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3.png" /><Relationship Id="rId3" Type="http://schemas.openxmlformats.org/officeDocument/2006/relationships/image" Target="../media/image1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png" /><Relationship Id="rId3" Type="http://schemas.openxmlformats.org/officeDocument/2006/relationships/image" Target="../media/image10.png" /><Relationship Id="rId4" Type="http://schemas.openxmlformats.org/officeDocument/2006/relationships/oleObject" Target="../embeddings/oleObject1.bin" TargetMode="Internal" /><Relationship Id="rId5" Type="http://schemas.openxmlformats.org/officeDocument/2006/relationships/image" Target="../media/image17.wmf" /><Relationship Id="rId6" Type="http://schemas.openxmlformats.org/officeDocument/2006/relationships/vmlDrawing" Target="../drawings/vmlDrawing1.v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microsoft.com/office/2007/relationships/diagramDrawing" Target="../diagrams/drawing1.xml" /><Relationship Id="rId3" Type="http://schemas.openxmlformats.org/officeDocument/2006/relationships/diagramData" Target="../diagrams/data1.xml" /><Relationship Id="rId4" Type="http://schemas.openxmlformats.org/officeDocument/2006/relationships/diagramLayout" Target="../diagrams/layout1.xml" /><Relationship Id="rId5" Type="http://schemas.openxmlformats.org/officeDocument/2006/relationships/diagramQuickStyle" Target="../diagrams/quickStyle1.xml" /><Relationship Id="rId6" Type="http://schemas.openxmlformats.org/officeDocument/2006/relationships/diagramColors" Target="../diagrams/colors1.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png" /><Relationship Id="rId3" Type="http://schemas.openxmlformats.org/officeDocument/2006/relationships/image" Target="../media/image10.png" /><Relationship Id="rId4" Type="http://schemas.openxmlformats.org/officeDocument/2006/relationships/oleObject" Target="../embeddings/oleObject2.bin" TargetMode="Internal" /><Relationship Id="rId5" Type="http://schemas.openxmlformats.org/officeDocument/2006/relationships/image" Target="../media/image17.wmf" /><Relationship Id="rId6" Type="http://schemas.openxmlformats.org/officeDocument/2006/relationships/vmlDrawing" Target="../drawings/vmlDrawing2.v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452042030440111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title=""/>
        <p:cNvGrpSpPr/>
        <p:nvPr/>
      </p:nvGrpSpPr>
      <p:grpSpPr>
        <a:xfrm>
          <a:off x="0" y="0"/>
          <a:ext cx="0" cy="0"/>
        </a:xfrm>
      </p:grpSpPr>
      <p:sp>
        <p:nvSpPr>
          <p:cNvPr id="8193" name="文本框 1" title=""/>
          <p:cNvSpPr txBox="1"/>
          <p:nvPr/>
        </p:nvSpPr>
        <p:spPr>
          <a:xfrm>
            <a:off x="3792538" y="188913"/>
            <a:ext cx="6627812" cy="368300"/>
          </a:xfrm>
          <a:prstGeom prst="rect">
            <a:avLst/>
          </a:prstGeom>
          <a:noFill/>
          <a:ln>
            <a:noFill/>
            <a:miter lim="800000"/>
          </a:ln>
        </p:spPr>
        <p:txBody>
          <a:bodyPr wrap="square"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r>
              <a:rPr lang="zh-CN" altLang="en-US">
                <a:latin typeface="Arial" pitchFamily="34" charset="0"/>
                <a:ea typeface="宋体" pitchFamily="2" charset="-122"/>
              </a:rPr>
              <a:t>2024年中学生主题班会课件★★</a:t>
            </a:r>
            <a:endParaRPr lang="zh-CN" altLang="en-US">
              <a:latin typeface="Arial" pitchFamily="34" charset="0"/>
              <a:ea typeface="宋体" pitchFamily="2" charset="-122"/>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title=""/>
        <p:cNvGrpSpPr/>
        <p:nvPr/>
      </p:nvGrpSpPr>
      <p:grpSpPr>
        <a:xfrm>
          <a:off x="0" y="0"/>
          <a:ext cx="0" cy="0"/>
        </a:xfrm>
      </p:grpSpPr>
      <p:sp>
        <p:nvSpPr>
          <p:cNvPr id="9217" name="矩形 6" title=""/>
          <p:cNvSpPr/>
          <p:nvPr/>
        </p:nvSpPr>
        <p:spPr>
          <a:xfrm>
            <a:off x="1666875" y="1209675"/>
            <a:ext cx="8429625" cy="2860675"/>
          </a:xfrm>
          <a:prstGeom prst="rect">
            <a:avLst/>
          </a:prstGeom>
          <a:noFill/>
          <a:ln>
            <a:noFill/>
            <a:miter lim="800000"/>
          </a:ln>
        </p:spPr>
        <p:txBody>
          <a:bodyPr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nSpc>
                <a:spcPct val="150000"/>
              </a:lnSpc>
            </a:pPr>
            <a:r>
              <a:rPr lang="zh-CN" altLang="en-US" sz="2400">
                <a:latin typeface="微软雅黑" pitchFamily="34" charset="-122"/>
                <a:ea typeface="微软雅黑" pitchFamily="34" charset="-122"/>
              </a:rPr>
              <a:t>      </a:t>
            </a:r>
            <a:r>
              <a:rPr lang="zh-CN" altLang="en-US" sz="2400">
                <a:solidFill>
                  <a:schemeClr val="tx2"/>
                </a:solidFill>
                <a:latin typeface="微软雅黑" pitchFamily="34" charset="-122"/>
                <a:ea typeface="微软雅黑" pitchFamily="34" charset="-122"/>
              </a:rPr>
              <a:t>如今不管是在网上购物、游戏、冲浪，你都可能遇到形形色色的网络诈骗。而黑客、病毒肆虐，</a:t>
            </a:r>
            <a:r>
              <a:rPr lang="en-US" altLang="zh-CN" sz="2400">
                <a:solidFill>
                  <a:schemeClr val="tx2"/>
                </a:solidFill>
                <a:latin typeface="微软雅黑" pitchFamily="34" charset="-122"/>
                <a:ea typeface="微软雅黑" pitchFamily="34" charset="-122"/>
              </a:rPr>
              <a:t>QQ</a:t>
            </a:r>
            <a:r>
              <a:rPr lang="zh-CN" altLang="en-US" sz="2400">
                <a:solidFill>
                  <a:schemeClr val="tx2"/>
                </a:solidFill>
                <a:latin typeface="微软雅黑" pitchFamily="34" charset="-122"/>
                <a:ea typeface="微软雅黑" pitchFamily="34" charset="-122"/>
              </a:rPr>
              <a:t>被盗、游戏帐号被盗、个人银行帐号被盗甚至单位帐号和公司机密被盗取，都已屡见不鲜。更可悲的是许多青少年迷恋网上色情信息不能自拔，最终走向了犯罪的道路。</a:t>
            </a:r>
            <a:endParaRPr lang="zh-CN" altLang="en-US" sz="2400">
              <a:solidFill>
                <a:schemeClr val="tx2"/>
              </a:solidFill>
              <a:latin typeface="微软雅黑" pitchFamily="34" charset="-122"/>
              <a:ea typeface="微软雅黑" pitchFamily="34" charset="-122"/>
            </a:endParaRPr>
          </a:p>
        </p:txBody>
      </p:sp>
      <p:pic>
        <p:nvPicPr>
          <p:cNvPr id="9218" name="Picture 6" title=""/>
          <p:cNvPicPr>
            <a:picLocks noChangeAspect="1"/>
          </p:cNvPicPr>
          <p:nvPr/>
        </p:nvPicPr>
        <p:blipFill>
          <a:blip r:embed="rId2"/>
          <a:stretch>
            <a:fillRect/>
          </a:stretch>
        </p:blipFill>
        <p:spPr>
          <a:xfrm>
            <a:off x="2738438" y="3476625"/>
            <a:ext cx="6643687" cy="3381375"/>
          </a:xfrm>
          <a:prstGeom prst="rect">
            <a:avLst/>
          </a:prstGeom>
          <a:noFill/>
          <a:ln>
            <a:noFill/>
            <a:miter lim="800000"/>
          </a:ln>
        </p:spPr>
      </p:pic>
    </p:spTree>
  </p:cSld>
  <p:clrMapOvr>
    <a:masterClrMapping/>
  </p:clrMapOvr>
  <p:transition spd="slow">
    <p:push dir="u"/>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title=""/>
        <p:cNvGrpSpPr/>
        <p:nvPr/>
      </p:nvGrpSpPr>
      <p:grpSpPr>
        <a:xfrm>
          <a:off x="0" y="0"/>
          <a:ext cx="0" cy="0"/>
        </a:xfrm>
      </p:grpSpPr>
      <p:pic>
        <p:nvPicPr>
          <p:cNvPr id="10241" name="Picture 4" title=""/>
          <p:cNvPicPr>
            <a:picLocks noChangeAspect="1"/>
          </p:cNvPicPr>
          <p:nvPr/>
        </p:nvPicPr>
        <p:blipFill>
          <a:blip r:embed="rId2"/>
          <a:stretch>
            <a:fillRect/>
          </a:stretch>
        </p:blipFill>
        <p:spPr>
          <a:xfrm>
            <a:off x="1524000" y="2840038"/>
            <a:ext cx="5357813" cy="4017962"/>
          </a:xfrm>
          <a:prstGeom prst="rect">
            <a:avLst/>
          </a:prstGeom>
          <a:noFill/>
          <a:ln>
            <a:noFill/>
            <a:miter lim="800000"/>
          </a:ln>
        </p:spPr>
      </p:pic>
      <p:sp>
        <p:nvSpPr>
          <p:cNvPr id="10242" name="矩形 1" title=""/>
          <p:cNvSpPr/>
          <p:nvPr/>
        </p:nvSpPr>
        <p:spPr>
          <a:xfrm>
            <a:off x="2024063" y="1000125"/>
            <a:ext cx="8072437" cy="2030413"/>
          </a:xfrm>
          <a:prstGeom prst="rect">
            <a:avLst/>
          </a:prstGeom>
          <a:noFill/>
          <a:ln>
            <a:noFill/>
            <a:miter lim="800000"/>
          </a:ln>
        </p:spPr>
        <p:txBody>
          <a:bodyPr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nSpc>
                <a:spcPct val="150000"/>
              </a:lnSpc>
            </a:pPr>
            <a:r>
              <a:rPr lang="zh-CN" altLang="en-US" sz="2400" b="1">
                <a:solidFill>
                  <a:srgbClr val="FF0000"/>
                </a:solidFill>
                <a:latin typeface="微软雅黑" pitchFamily="34" charset="-122"/>
                <a:ea typeface="微软雅黑" pitchFamily="34" charset="-122"/>
              </a:rPr>
              <a:t>      </a:t>
            </a:r>
            <a:r>
              <a:rPr lang="zh-CN" altLang="en-US" sz="2000">
                <a:solidFill>
                  <a:srgbClr val="FF0000"/>
                </a:solidFill>
                <a:latin typeface="微软雅黑" pitchFamily="34" charset="-122"/>
                <a:ea typeface="微软雅黑" pitchFamily="34" charset="-122"/>
              </a:rPr>
              <a:t>网络是一把双刃剑，一方面，它可以丰富我们的知识，开阔我们的视野，成为我们学习、生活的好帮手；另一方面我们在网络、动漫的虚拟世界里沉迷，欲罢不能，寻求刺激，不但会严重影响学习，还会对我们的身心健康产生极其不良的影响。</a:t>
            </a:r>
            <a:endParaRPr lang="zh-CN" altLang="en-US" sz="2000">
              <a:solidFill>
                <a:srgbClr val="FF0000"/>
              </a:solidFill>
              <a:latin typeface="微软雅黑" pitchFamily="34" charset="-122"/>
              <a:ea typeface="微软雅黑" pitchFamily="34" charset="-122"/>
            </a:endParaRPr>
          </a:p>
        </p:txBody>
      </p:sp>
      <p:pic>
        <p:nvPicPr>
          <p:cNvPr id="10243" name="Picture 2" title=""/>
          <p:cNvPicPr>
            <a:picLocks noChangeAspect="1"/>
          </p:cNvPicPr>
          <p:nvPr/>
        </p:nvPicPr>
        <p:blipFill>
          <a:blip r:embed="rId3"/>
          <a:stretch>
            <a:fillRect/>
          </a:stretch>
        </p:blipFill>
        <p:spPr>
          <a:xfrm>
            <a:off x="7239000" y="3929063"/>
            <a:ext cx="2952750" cy="2381250"/>
          </a:xfrm>
          <a:prstGeom prst="rect">
            <a:avLst/>
          </a:prstGeom>
          <a:noFill/>
          <a:ln>
            <a:noFill/>
            <a:miter lim="800000"/>
          </a:ln>
        </p:spPr>
      </p:pic>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title=""/>
        <p:cNvGrpSpPr/>
        <p:nvPr/>
      </p:nvGrpSpPr>
      <p:grpSpPr>
        <a:xfrm>
          <a:off x="0" y="0"/>
          <a:ext cx="0" cy="0"/>
        </a:xfrm>
      </p:grpSpPr>
      <p:pic>
        <p:nvPicPr>
          <p:cNvPr id="11265" name="Picture 11" title=""/>
          <p:cNvPicPr>
            <a:picLocks noChangeAspect="1"/>
          </p:cNvPicPr>
          <p:nvPr/>
        </p:nvPicPr>
        <p:blipFill>
          <a:blip r:embed="rId2"/>
          <a:stretch>
            <a:fillRect/>
          </a:stretch>
        </p:blipFill>
        <p:spPr>
          <a:xfrm>
            <a:off x="3095625" y="1435100"/>
            <a:ext cx="7429500" cy="5422900"/>
          </a:xfrm>
          <a:prstGeom prst="rect">
            <a:avLst/>
          </a:prstGeom>
          <a:noFill/>
          <a:ln>
            <a:noFill/>
            <a:miter lim="800000"/>
          </a:ln>
        </p:spPr>
      </p:pic>
      <p:grpSp>
        <p:nvGrpSpPr>
          <p:cNvPr id="11266" name="组合 6" title=""/>
          <p:cNvGrpSpPr/>
          <p:nvPr/>
        </p:nvGrpSpPr>
        <p:grpSpPr>
          <a:xfrm>
            <a:off x="1524000" y="785813"/>
            <a:ext cx="2520950" cy="1439862"/>
            <a:chOff x="900113" y="1500188"/>
            <a:chExt cx="2814637" cy="1595437"/>
          </a:xfrm>
        </p:grpSpPr>
        <p:grpSp>
          <p:nvGrpSpPr>
            <p:cNvPr id="11267" name="Group 2" title=""/>
            <p:cNvGrpSpPr/>
            <p:nvPr/>
          </p:nvGrpSpPr>
          <p:grpSpPr>
            <a:xfrm>
              <a:off x="1988185" y="1915478"/>
              <a:ext cx="1726565" cy="863600"/>
              <a:chOff x="1" y="-1"/>
              <a:chExt cx="2719" cy="1360"/>
            </a:xfrm>
          </p:grpSpPr>
          <p:sp>
            <p:nvSpPr>
              <p:cNvPr id="11268" name="AutoShape 3" descr="浅色下对角线" title=""/>
              <p:cNvSpPr/>
              <p:nvPr/>
            </p:nvSpPr>
            <p:spPr>
              <a:xfrm>
                <a:off x="1" y="-1"/>
                <a:ext cx="2719" cy="1360"/>
              </a:xfrm>
              <a:prstGeom prst="roundRect">
                <a:avLst>
                  <a:gd name="adj" fmla="val 16667"/>
                </a:avLst>
              </a:prstGeom>
              <a:blipFill rotWithShape="0">
                <a:blip r:embed="rId3"/>
                <a:tile tx="0" ty="0" sx="100000" sy="100000" flip="none" algn="tl"/>
              </a:blipFill>
              <a:ln w="38100">
                <a:solidFill>
                  <a:srgbClr val="0066FF"/>
                </a:solidFill>
                <a:round/>
              </a:ln>
            </p:spPr>
            <p:txBody>
              <a:bodyPr wrap="none"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marL="0" lvl="0" indent="0" algn="ctr" fontAlgn="base" hangingPunct="0">
                  <a:spcBef>
                    <a:spcPct val="0"/>
                  </a:spcBef>
                  <a:spcAft>
                    <a:spcPct val="0"/>
                  </a:spcAft>
                  <a:buClrTx/>
                  <a:buFontTx/>
                </a:pPr>
                <a:endParaRPr lang="zh-CN" altLang="en-US" sz="1800">
                  <a:effectLst>
                    <a:outerShdw blurRad="38100" dist="38100" dir="2700000" algn="tl">
                      <a:srgbClr val="FFFFFF"/>
                    </a:outerShdw>
                  </a:effectLst>
                  <a:latin typeface="Calibri" pitchFamily="34" charset="0"/>
                </a:endParaRPr>
              </a:p>
            </p:txBody>
          </p:sp>
          <p:sp>
            <p:nvSpPr>
              <p:cNvPr id="11269" name="Text Box 4" title=""/>
              <p:cNvSpPr txBox="1"/>
              <p:nvPr/>
            </p:nvSpPr>
            <p:spPr>
              <a:xfrm>
                <a:off x="568" y="226"/>
                <a:ext cx="1934" cy="1018"/>
              </a:xfrm>
              <a:prstGeom prst="rect">
                <a:avLst/>
              </a:prstGeom>
              <a:noFill/>
              <a:ln>
                <a:noFill/>
                <a:miter lim="800000"/>
              </a:ln>
              <a:effectLst>
                <a:outerShdw dist="35921" dir="2700000" algn="ctr">
                  <a:schemeClr val="tx2"/>
                </a:outerShdw>
              </a:effectLst>
            </p:spPr>
            <p:txBody>
              <a:bodyPr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fontAlgn="base">
                  <a:spcBef>
                    <a:spcPct val="50000"/>
                  </a:spcBef>
                  <a:spcAft>
                    <a:spcPct val="0"/>
                  </a:spcAft>
                  <a:buClrTx/>
                  <a:buFontTx/>
                </a:pPr>
                <a:r>
                  <a:rPr lang="zh-CN" altLang="en-US" sz="3200" b="1">
                    <a:solidFill>
                      <a:srgbClr val="FF6600"/>
                    </a:solidFill>
                    <a:latin typeface="Calibri" pitchFamily="34" charset="0"/>
                    <a:ea typeface="微软雅黑" pitchFamily="34" charset="-122"/>
                  </a:rPr>
                  <a:t>交 流</a:t>
                </a:r>
                <a:endParaRPr lang="zh-CN" altLang="en-US" sz="3200" b="1">
                  <a:solidFill>
                    <a:srgbClr val="FF6600"/>
                  </a:solidFill>
                  <a:latin typeface="Calibri" pitchFamily="34" charset="0"/>
                  <a:ea typeface="微软雅黑" pitchFamily="34" charset="-122"/>
                </a:endParaRPr>
              </a:p>
            </p:txBody>
          </p:sp>
        </p:grpSp>
        <p:pic>
          <p:nvPicPr>
            <p:cNvPr id="11270" name="Picture 5" descr="4" title=""/>
            <p:cNvPicPr>
              <a:picLocks noChangeAspect="1"/>
            </p:cNvPicPr>
            <p:nvPr/>
          </p:nvPicPr>
          <p:blipFill>
            <a:blip r:embed="rId4"/>
            <a:stretch>
              <a:fillRect/>
            </a:stretch>
          </p:blipFill>
          <p:spPr>
            <a:xfrm>
              <a:off x="900113" y="1500188"/>
              <a:ext cx="1439862" cy="1595437"/>
            </a:xfrm>
            <a:prstGeom prst="rect">
              <a:avLst/>
            </a:prstGeom>
            <a:noFill/>
            <a:ln>
              <a:noFill/>
              <a:miter lim="800000"/>
            </a:ln>
          </p:spPr>
        </p:pic>
      </p:grpSp>
      <p:sp>
        <p:nvSpPr>
          <p:cNvPr id="11271" name="TextBox 8" title=""/>
          <p:cNvSpPr txBox="1"/>
          <p:nvPr/>
        </p:nvSpPr>
        <p:spPr>
          <a:xfrm>
            <a:off x="3738563" y="2286000"/>
            <a:ext cx="4357687" cy="2030413"/>
          </a:xfrm>
          <a:prstGeom prst="rect">
            <a:avLst/>
          </a:prstGeom>
          <a:noFill/>
          <a:ln>
            <a:noFill/>
            <a:miter lim="800000"/>
          </a:ln>
        </p:spPr>
        <p:txBody>
          <a:bodyPr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nSpc>
                <a:spcPct val="150000"/>
              </a:lnSpc>
            </a:pPr>
            <a:r>
              <a:rPr lang="zh-CN" altLang="en-US" sz="2800" b="1">
                <a:solidFill>
                  <a:srgbClr val="FF0000"/>
                </a:solidFill>
                <a:latin typeface="华文行楷" pitchFamily="2" charset="-122"/>
                <a:ea typeface="华文行楷" pitchFamily="2" charset="-122"/>
              </a:rPr>
              <a:t>同学们：</a:t>
            </a:r>
            <a:endParaRPr lang="en-US" altLang="zh-CN" sz="2800" b="1">
              <a:solidFill>
                <a:srgbClr val="FF0000"/>
              </a:solidFill>
              <a:latin typeface="华文行楷" pitchFamily="2" charset="-122"/>
              <a:ea typeface="华文行楷" pitchFamily="2" charset="-122"/>
            </a:endParaRPr>
          </a:p>
          <a:p>
            <a:pPr lvl="0">
              <a:lnSpc>
                <a:spcPct val="150000"/>
              </a:lnSpc>
            </a:pPr>
            <a:r>
              <a:rPr lang="zh-CN" altLang="en-US" sz="2800" b="1">
                <a:solidFill>
                  <a:srgbClr val="FF0000"/>
                </a:solidFill>
                <a:latin typeface="华文行楷" pitchFamily="2" charset="-122"/>
                <a:ea typeface="华文行楷" pitchFamily="2" charset="-122"/>
              </a:rPr>
              <a:t>      互联网给我们的生活带来了哪些变化？</a:t>
            </a:r>
            <a:endParaRPr lang="zh-CN" altLang="en-US" sz="2800" b="1">
              <a:solidFill>
                <a:srgbClr val="FF0000"/>
              </a:solidFill>
              <a:latin typeface="华文行楷" pitchFamily="2" charset="-122"/>
              <a:ea typeface="华文行楷" pitchFamily="2" charset="-122"/>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title=""/>
        <p:cNvGrpSpPr/>
        <p:nvPr/>
      </p:nvGrpSpPr>
      <p:grpSpPr>
        <a:xfrm>
          <a:off x="0" y="0"/>
          <a:ext cx="0" cy="0"/>
        </a:xfrm>
      </p:grpSpPr>
      <p:pic>
        <p:nvPicPr>
          <p:cNvPr id="12289" name="Picture 2" title=""/>
          <p:cNvPicPr>
            <a:picLocks noChangeAspect="1"/>
          </p:cNvPicPr>
          <p:nvPr/>
        </p:nvPicPr>
        <p:blipFill>
          <a:blip r:embed="rId2"/>
          <a:stretch>
            <a:fillRect/>
          </a:stretch>
        </p:blipFill>
        <p:spPr>
          <a:xfrm>
            <a:off x="1524000" y="571500"/>
            <a:ext cx="9144000" cy="4071938"/>
          </a:xfrm>
          <a:prstGeom prst="rect">
            <a:avLst/>
          </a:prstGeom>
          <a:noFill/>
          <a:ln>
            <a:noFill/>
            <a:miter lim="800000"/>
          </a:ln>
        </p:spPr>
      </p:pic>
      <p:sp>
        <p:nvSpPr>
          <p:cNvPr id="12290" name="矩形 2" title=""/>
          <p:cNvSpPr/>
          <p:nvPr/>
        </p:nvSpPr>
        <p:spPr>
          <a:xfrm>
            <a:off x="2166938" y="1357313"/>
            <a:ext cx="6572250" cy="2584450"/>
          </a:xfrm>
          <a:prstGeom prst="rect">
            <a:avLst/>
          </a:prstGeom>
          <a:noFill/>
          <a:ln>
            <a:noFill/>
            <a:miter lim="800000"/>
          </a:ln>
        </p:spPr>
        <p:txBody>
          <a:bodyPr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nSpc>
                <a:spcPct val="150000"/>
              </a:lnSpc>
            </a:pPr>
            <a:r>
              <a:rPr lang="zh-CN" altLang="en-US">
                <a:latin typeface="微软雅黑" pitchFamily="34" charset="-122"/>
                <a:ea typeface="微软雅黑" pitchFamily="34" charset="-122"/>
              </a:rPr>
              <a:t>       </a:t>
            </a:r>
            <a:r>
              <a:rPr lang="en-US" altLang="zh-CN">
                <a:latin typeface="微软雅黑" pitchFamily="34" charset="-122"/>
                <a:ea typeface="微软雅黑" pitchFamily="34" charset="-122"/>
              </a:rPr>
              <a:t>2008</a:t>
            </a:r>
            <a:r>
              <a:rPr lang="zh-CN" altLang="en-US">
                <a:latin typeface="微软雅黑" pitchFamily="34" charset="-122"/>
                <a:ea typeface="微软雅黑" pitchFamily="34" charset="-122"/>
              </a:rPr>
              <a:t>年</a:t>
            </a:r>
            <a:r>
              <a:rPr lang="en-US" altLang="zh-CN">
                <a:latin typeface="微软雅黑" pitchFamily="34" charset="-122"/>
                <a:ea typeface="微软雅黑" pitchFamily="34" charset="-122"/>
              </a:rPr>
              <a:t>9</a:t>
            </a:r>
            <a:r>
              <a:rPr lang="zh-CN" altLang="en-US">
                <a:latin typeface="微软雅黑" pitchFamily="34" charset="-122"/>
                <a:ea typeface="微软雅黑" pitchFamily="34" charset="-122"/>
              </a:rPr>
              <a:t>月，曾捧红</a:t>
            </a:r>
            <a:r>
              <a:rPr lang="en-US" altLang="zh-CN">
                <a:latin typeface="微软雅黑" pitchFamily="34" charset="-122"/>
                <a:ea typeface="微软雅黑" pitchFamily="34" charset="-122"/>
              </a:rPr>
              <a:t>《</a:t>
            </a:r>
            <a:r>
              <a:rPr lang="zh-CN" altLang="en-US">
                <a:latin typeface="微软雅黑" pitchFamily="34" charset="-122"/>
                <a:ea typeface="微软雅黑" pitchFamily="34" charset="-122"/>
              </a:rPr>
              <a:t>老鼠爱大米</a:t>
            </a:r>
            <a:r>
              <a:rPr lang="en-US" altLang="zh-CN">
                <a:latin typeface="微软雅黑" pitchFamily="34" charset="-122"/>
                <a:ea typeface="微软雅黑" pitchFamily="34" charset="-122"/>
              </a:rPr>
              <a:t>》《</a:t>
            </a:r>
            <a:r>
              <a:rPr lang="zh-CN" altLang="en-US">
                <a:latin typeface="微软雅黑" pitchFamily="34" charset="-122"/>
                <a:ea typeface="微软雅黑" pitchFamily="34" charset="-122"/>
              </a:rPr>
              <a:t>香水有毒</a:t>
            </a:r>
            <a:r>
              <a:rPr lang="en-US" altLang="zh-CN">
                <a:latin typeface="微软雅黑" pitchFamily="34" charset="-122"/>
                <a:ea typeface="微软雅黑" pitchFamily="34" charset="-122"/>
              </a:rPr>
              <a:t>》</a:t>
            </a:r>
            <a:r>
              <a:rPr lang="zh-CN" altLang="en-US">
                <a:latin typeface="微软雅黑" pitchFamily="34" charset="-122"/>
                <a:ea typeface="微软雅黑" pitchFamily="34" charset="-122"/>
              </a:rPr>
              <a:t>等网络歌曲的重庆访问科技有限公司法定代表人郑立，与重庆彩蓝科技有限公司法定代表人戴泽炎商议合作建立视频聊天网站。招募女主播和联系兼职女主播小姐，采取一对一收费聊天，在网络视频上多次组织淫秽表演活动，从中牟利，且持续时间长、观看人数多，社会影响极为恶劣，属情节严重。</a:t>
            </a:r>
            <a:endParaRPr lang="zh-CN" altLang="en-US">
              <a:latin typeface="微软雅黑" pitchFamily="34" charset="-122"/>
              <a:ea typeface="微软雅黑" pitchFamily="34" charset="-122"/>
            </a:endParaRPr>
          </a:p>
        </p:txBody>
      </p:sp>
      <p:pic>
        <p:nvPicPr>
          <p:cNvPr id="12291" name="Picture 4" title=""/>
          <p:cNvPicPr>
            <a:picLocks noChangeAspect="1"/>
          </p:cNvPicPr>
          <p:nvPr/>
        </p:nvPicPr>
        <p:blipFill>
          <a:blip r:embed="rId3"/>
          <a:stretch>
            <a:fillRect/>
          </a:stretch>
        </p:blipFill>
        <p:spPr>
          <a:xfrm rot="21300000">
            <a:off x="5426075" y="3794125"/>
            <a:ext cx="4667250" cy="2867025"/>
          </a:xfrm>
          <a:prstGeom prst="rect">
            <a:avLst/>
          </a:prstGeom>
          <a:noFill/>
          <a:ln>
            <a:noFill/>
            <a:miter lim="800000"/>
          </a:ln>
        </p:spPr>
      </p:pic>
    </p:spTree>
  </p:cSld>
  <p:clrMapOvr>
    <a:masterClrMapping/>
  </p:clrMapOvr>
  <p:transition>
    <p:wipe dir="d"/>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title=""/>
        <p:cNvGrpSpPr/>
        <p:nvPr/>
      </p:nvGrpSpPr>
      <p:grpSpPr>
        <a:xfrm>
          <a:off x="0" y="0"/>
          <a:ext cx="0" cy="0"/>
        </a:xfrm>
      </p:grpSpPr>
      <p:pic>
        <p:nvPicPr>
          <p:cNvPr id="13313" name="Picture 4" title=""/>
          <p:cNvPicPr>
            <a:picLocks noChangeAspect="1"/>
          </p:cNvPicPr>
          <p:nvPr/>
        </p:nvPicPr>
        <p:blipFill>
          <a:blip r:embed="rId2"/>
          <a:stretch>
            <a:fillRect/>
          </a:stretch>
        </p:blipFill>
        <p:spPr>
          <a:xfrm rot="21120000">
            <a:off x="1738313" y="285750"/>
            <a:ext cx="5286375" cy="3986213"/>
          </a:xfrm>
          <a:prstGeom prst="rect">
            <a:avLst/>
          </a:prstGeom>
          <a:noFill/>
          <a:ln>
            <a:noFill/>
            <a:miter lim="800000"/>
          </a:ln>
        </p:spPr>
      </p:pic>
      <p:sp>
        <p:nvSpPr>
          <p:cNvPr id="13314" name="矩形 6" title=""/>
          <p:cNvSpPr/>
          <p:nvPr/>
        </p:nvSpPr>
        <p:spPr>
          <a:xfrm>
            <a:off x="2166938" y="714375"/>
            <a:ext cx="3929062" cy="2952750"/>
          </a:xfrm>
          <a:prstGeom prst="rect">
            <a:avLst/>
          </a:prstGeom>
          <a:noFill/>
          <a:ln>
            <a:noFill/>
            <a:miter lim="800000"/>
          </a:ln>
        </p:spPr>
        <p:txBody>
          <a:bodyPr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nSpc>
                <a:spcPct val="150000"/>
              </a:lnSpc>
            </a:pPr>
            <a:r>
              <a:rPr lang="en-US" altLang="zh-CN" sz="2400">
                <a:latin typeface="微软雅黑" pitchFamily="34" charset="-122"/>
                <a:ea typeface="微软雅黑" pitchFamily="34" charset="-122"/>
              </a:rPr>
              <a:t>    </a:t>
            </a:r>
            <a:r>
              <a:rPr lang="en-US" altLang="zh-CN" sz="2000">
                <a:latin typeface="微软雅黑" pitchFamily="34" charset="-122"/>
                <a:ea typeface="微软雅黑" pitchFamily="34" charset="-122"/>
              </a:rPr>
              <a:t>  15</a:t>
            </a:r>
            <a:r>
              <a:rPr lang="zh-CN" altLang="en-US" sz="2000">
                <a:latin typeface="微软雅黑" pitchFamily="34" charset="-122"/>
                <a:ea typeface="微软雅黑" pitchFamily="34" charset="-122"/>
              </a:rPr>
              <a:t>岁的朱波在校就读期间，沉迷网络，受网络上黄色网站等毒害较深，以至萌生犯罪之念，导致走上犯罪道路。一个多月时间内两次强奸幼女</a:t>
            </a:r>
            <a:r>
              <a:rPr lang="en-US" altLang="zh-CN" sz="2000">
                <a:latin typeface="微软雅黑" pitchFamily="34" charset="-122"/>
                <a:ea typeface="微软雅黑" pitchFamily="34" charset="-122"/>
              </a:rPr>
              <a:t>,</a:t>
            </a:r>
            <a:r>
              <a:rPr lang="zh-CN" altLang="en-US" sz="2000">
                <a:latin typeface="微软雅黑" pitchFamily="34" charset="-122"/>
                <a:ea typeface="微软雅黑" pitchFamily="34" charset="-122"/>
              </a:rPr>
              <a:t>一审获刑四年六个月。</a:t>
            </a:r>
            <a:endParaRPr lang="zh-CN" altLang="en-US" sz="2000">
              <a:latin typeface="微软雅黑" pitchFamily="34" charset="-122"/>
              <a:ea typeface="微软雅黑" pitchFamily="34" charset="-122"/>
            </a:endParaRPr>
          </a:p>
        </p:txBody>
      </p:sp>
      <p:pic>
        <p:nvPicPr>
          <p:cNvPr id="13315" name="Picture 5" title=""/>
          <p:cNvPicPr>
            <a:picLocks noChangeAspect="1"/>
          </p:cNvPicPr>
          <p:nvPr/>
        </p:nvPicPr>
        <p:blipFill>
          <a:blip r:embed="rId3"/>
          <a:stretch>
            <a:fillRect/>
          </a:stretch>
        </p:blipFill>
        <p:spPr>
          <a:xfrm rot="21300000">
            <a:off x="4984750" y="3036888"/>
            <a:ext cx="5357813" cy="3894137"/>
          </a:xfrm>
          <a:prstGeom prst="rect">
            <a:avLst/>
          </a:prstGeom>
          <a:noFill/>
          <a:ln>
            <a:noFill/>
            <a:miter lim="800000"/>
          </a:ln>
        </p:spPr>
      </p:pic>
    </p:spTree>
  </p:cSld>
  <p:clrMapOvr>
    <a:masterClrMapping/>
  </p:clrMapOvr>
  <p:transition spd="slow"/>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title=""/>
        <p:cNvGrpSpPr/>
        <p:nvPr/>
      </p:nvGrpSpPr>
      <p:grpSpPr>
        <a:xfrm>
          <a:off x="0" y="0"/>
          <a:ext cx="0" cy="0"/>
        </a:xfrm>
      </p:grpSpPr>
      <p:pic>
        <p:nvPicPr>
          <p:cNvPr id="14337" name="Picture 4" title=""/>
          <p:cNvPicPr>
            <a:picLocks noChangeAspect="1"/>
          </p:cNvPicPr>
          <p:nvPr/>
        </p:nvPicPr>
        <p:blipFill>
          <a:blip r:embed="rId2"/>
          <a:stretch>
            <a:fillRect/>
          </a:stretch>
        </p:blipFill>
        <p:spPr>
          <a:xfrm>
            <a:off x="1524000" y="0"/>
            <a:ext cx="7358063" cy="4286250"/>
          </a:xfrm>
          <a:prstGeom prst="rect">
            <a:avLst/>
          </a:prstGeom>
          <a:noFill/>
          <a:ln>
            <a:noFill/>
            <a:miter lim="800000"/>
          </a:ln>
        </p:spPr>
      </p:pic>
      <p:sp>
        <p:nvSpPr>
          <p:cNvPr id="14338" name="矩形 1" title=""/>
          <p:cNvSpPr/>
          <p:nvPr/>
        </p:nvSpPr>
        <p:spPr>
          <a:xfrm>
            <a:off x="2166938" y="1285875"/>
            <a:ext cx="6215062" cy="2306638"/>
          </a:xfrm>
          <a:prstGeom prst="rect">
            <a:avLst/>
          </a:prstGeom>
          <a:noFill/>
          <a:ln>
            <a:noFill/>
            <a:miter lim="800000"/>
          </a:ln>
        </p:spPr>
        <p:txBody>
          <a:bodyPr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nSpc>
                <a:spcPct val="150000"/>
              </a:lnSpc>
            </a:pPr>
            <a:r>
              <a:rPr lang="zh-CN" altLang="en-US" sz="2400">
                <a:latin typeface="微软雅黑" pitchFamily="34" charset="-122"/>
                <a:ea typeface="微软雅黑" pitchFamily="34" charset="-122"/>
              </a:rPr>
              <a:t>      </a:t>
            </a:r>
            <a:r>
              <a:rPr lang="en-US" altLang="zh-CN" sz="2400">
                <a:latin typeface="微软雅黑" pitchFamily="34" charset="-122"/>
                <a:ea typeface="微软雅黑" pitchFamily="34" charset="-122"/>
              </a:rPr>
              <a:t>7</a:t>
            </a:r>
            <a:r>
              <a:rPr lang="zh-CN" altLang="en-US" sz="2400">
                <a:latin typeface="微软雅黑" pitchFamily="34" charset="-122"/>
                <a:ea typeface="微软雅黑" pitchFamily="34" charset="-122"/>
              </a:rPr>
              <a:t>月</a:t>
            </a:r>
            <a:r>
              <a:rPr lang="en-US" altLang="zh-CN" sz="2400">
                <a:latin typeface="微软雅黑" pitchFamily="34" charset="-122"/>
                <a:ea typeface="微软雅黑" pitchFamily="34" charset="-122"/>
              </a:rPr>
              <a:t>7</a:t>
            </a:r>
            <a:r>
              <a:rPr lang="zh-CN" altLang="en-US" sz="2400">
                <a:latin typeface="微软雅黑" pitchFamily="34" charset="-122"/>
                <a:ea typeface="微软雅黑" pitchFamily="34" charset="-122"/>
              </a:rPr>
              <a:t>日英国东萨塞克斯一名</a:t>
            </a:r>
            <a:r>
              <a:rPr lang="en-US" altLang="zh-CN" sz="2400">
                <a:latin typeface="微软雅黑" pitchFamily="34" charset="-122"/>
                <a:ea typeface="微软雅黑" pitchFamily="34" charset="-122"/>
              </a:rPr>
              <a:t>28</a:t>
            </a:r>
            <a:r>
              <a:rPr lang="zh-CN" altLang="en-US" sz="2400">
                <a:latin typeface="微软雅黑" pitchFamily="34" charset="-122"/>
                <a:ea typeface="微软雅黑" pitchFamily="34" charset="-122"/>
              </a:rPr>
              <a:t>岁男子马克</a:t>
            </a:r>
            <a:r>
              <a:rPr lang="en-US" altLang="zh-CN" sz="2400">
                <a:latin typeface="微软雅黑" pitchFamily="34" charset="-122"/>
                <a:ea typeface="微软雅黑" pitchFamily="34" charset="-122"/>
              </a:rPr>
              <a:t>•</a:t>
            </a:r>
            <a:r>
              <a:rPr lang="zh-CN" altLang="en-US" sz="2400">
                <a:latin typeface="微软雅黑" pitchFamily="34" charset="-122"/>
                <a:ea typeface="微软雅黑" pitchFamily="34" charset="-122"/>
              </a:rPr>
              <a:t>桑德兰德在家用电视游戏机玩暴力游戏时，嫌被女儿持续的啼哭声打扰而导致自己游戏失败，剧烈摇晃五周大女儿致其死亡。</a:t>
            </a:r>
            <a:endParaRPr lang="zh-CN" altLang="en-US" sz="2400" b="1">
              <a:latin typeface="微软雅黑" pitchFamily="34" charset="-122"/>
              <a:ea typeface="微软雅黑" pitchFamily="34" charset="-122"/>
            </a:endParaRPr>
          </a:p>
        </p:txBody>
      </p:sp>
      <p:pic>
        <p:nvPicPr>
          <p:cNvPr id="14339" name="Picture 5" title=""/>
          <p:cNvPicPr>
            <a:picLocks noChangeAspect="1"/>
          </p:cNvPicPr>
          <p:nvPr/>
        </p:nvPicPr>
        <p:blipFill>
          <a:blip r:embed="rId3"/>
          <a:stretch>
            <a:fillRect/>
          </a:stretch>
        </p:blipFill>
        <p:spPr>
          <a:xfrm rot="21180000">
            <a:off x="5768975" y="3335338"/>
            <a:ext cx="4389438" cy="3282950"/>
          </a:xfrm>
          <a:prstGeom prst="rect">
            <a:avLst/>
          </a:prstGeom>
          <a:noFill/>
          <a:ln>
            <a:noFill/>
            <a:miter lim="800000"/>
          </a:ln>
        </p:spPr>
      </p:pic>
    </p:spTree>
  </p:cSld>
  <p:clrMapOvr>
    <a:masterClrMapping/>
  </p:clrMapOvr>
  <p:transition>
    <p:wipe dir="d"/>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title=""/>
        <p:cNvGrpSpPr/>
        <p:nvPr/>
      </p:nvGrpSpPr>
      <p:grpSpPr>
        <a:xfrm>
          <a:off x="0" y="0"/>
          <a:ext cx="0" cy="0"/>
        </a:xfrm>
      </p:grpSpPr>
      <p:grpSp>
        <p:nvGrpSpPr>
          <p:cNvPr id="15361" name="组合 6" title=""/>
          <p:cNvGrpSpPr/>
          <p:nvPr/>
        </p:nvGrpSpPr>
        <p:grpSpPr>
          <a:xfrm>
            <a:off x="1738313" y="1214438"/>
            <a:ext cx="2520950" cy="1439862"/>
            <a:chOff x="900113" y="1500188"/>
            <a:chExt cx="2814637" cy="1595437"/>
          </a:xfrm>
        </p:grpSpPr>
        <p:grpSp>
          <p:nvGrpSpPr>
            <p:cNvPr id="15362" name="Group 2" title=""/>
            <p:cNvGrpSpPr/>
            <p:nvPr/>
          </p:nvGrpSpPr>
          <p:grpSpPr>
            <a:xfrm>
              <a:off x="1988185" y="1915478"/>
              <a:ext cx="1726565" cy="863600"/>
              <a:chOff x="1" y="-1"/>
              <a:chExt cx="2719" cy="1360"/>
            </a:xfrm>
          </p:grpSpPr>
          <p:sp>
            <p:nvSpPr>
              <p:cNvPr id="15363" name="AutoShape 3" descr="浅色下对角线" title=""/>
              <p:cNvSpPr/>
              <p:nvPr/>
            </p:nvSpPr>
            <p:spPr>
              <a:xfrm>
                <a:off x="1" y="-1"/>
                <a:ext cx="2719" cy="1360"/>
              </a:xfrm>
              <a:prstGeom prst="roundRect">
                <a:avLst>
                  <a:gd name="adj" fmla="val 16667"/>
                </a:avLst>
              </a:prstGeom>
              <a:blipFill rotWithShape="0">
                <a:blip r:embed="rId2"/>
                <a:tile tx="0" ty="0" sx="100000" sy="100000" flip="none" algn="tl"/>
              </a:blipFill>
              <a:ln w="38100">
                <a:solidFill>
                  <a:srgbClr val="0066FF"/>
                </a:solidFill>
                <a:round/>
              </a:ln>
            </p:spPr>
            <p:txBody>
              <a:bodyPr wrap="none"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marL="0" lvl="0" indent="0" algn="ctr" fontAlgn="base" hangingPunct="0">
                  <a:spcBef>
                    <a:spcPct val="0"/>
                  </a:spcBef>
                  <a:spcAft>
                    <a:spcPct val="0"/>
                  </a:spcAft>
                  <a:buClrTx/>
                  <a:buFontTx/>
                </a:pPr>
                <a:endParaRPr lang="zh-CN" altLang="en-US" sz="1800">
                  <a:effectLst>
                    <a:outerShdw blurRad="38100" dist="38100" dir="2700000" algn="tl">
                      <a:srgbClr val="FFFFFF"/>
                    </a:outerShdw>
                  </a:effectLst>
                  <a:latin typeface="Calibri" pitchFamily="34" charset="0"/>
                </a:endParaRPr>
              </a:p>
            </p:txBody>
          </p:sp>
          <p:sp>
            <p:nvSpPr>
              <p:cNvPr id="15364" name="Text Box 4" title=""/>
              <p:cNvSpPr txBox="1"/>
              <p:nvPr/>
            </p:nvSpPr>
            <p:spPr>
              <a:xfrm>
                <a:off x="568" y="226"/>
                <a:ext cx="1934" cy="1018"/>
              </a:xfrm>
              <a:prstGeom prst="rect">
                <a:avLst/>
              </a:prstGeom>
              <a:noFill/>
              <a:ln>
                <a:noFill/>
                <a:miter lim="800000"/>
              </a:ln>
              <a:effectLst>
                <a:outerShdw dist="35921" dir="2700000" algn="ctr">
                  <a:schemeClr val="tx2"/>
                </a:outerShdw>
              </a:effectLst>
            </p:spPr>
            <p:txBody>
              <a:bodyPr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fontAlgn="base">
                  <a:spcBef>
                    <a:spcPct val="50000"/>
                  </a:spcBef>
                  <a:spcAft>
                    <a:spcPct val="0"/>
                  </a:spcAft>
                  <a:buClrTx/>
                  <a:buFontTx/>
                </a:pPr>
                <a:r>
                  <a:rPr lang="zh-CN" altLang="en-US" sz="3200" b="1">
                    <a:solidFill>
                      <a:srgbClr val="FF6600"/>
                    </a:solidFill>
                    <a:latin typeface="Calibri" pitchFamily="34" charset="0"/>
                    <a:ea typeface="微软雅黑" pitchFamily="34" charset="-122"/>
                  </a:rPr>
                  <a:t>交 流</a:t>
                </a:r>
                <a:endParaRPr lang="zh-CN" altLang="en-US" sz="3200" b="1">
                  <a:solidFill>
                    <a:srgbClr val="FF6600"/>
                  </a:solidFill>
                  <a:latin typeface="Calibri" pitchFamily="34" charset="0"/>
                  <a:ea typeface="微软雅黑" pitchFamily="34" charset="-122"/>
                </a:endParaRPr>
              </a:p>
            </p:txBody>
          </p:sp>
        </p:grpSp>
        <p:pic>
          <p:nvPicPr>
            <p:cNvPr id="15365" name="Picture 5" descr="4" title=""/>
            <p:cNvPicPr>
              <a:picLocks noChangeAspect="1"/>
            </p:cNvPicPr>
            <p:nvPr/>
          </p:nvPicPr>
          <p:blipFill>
            <a:blip r:embed="rId3"/>
            <a:stretch>
              <a:fillRect/>
            </a:stretch>
          </p:blipFill>
          <p:spPr>
            <a:xfrm>
              <a:off x="900113" y="1500188"/>
              <a:ext cx="1439862" cy="1595437"/>
            </a:xfrm>
            <a:prstGeom prst="rect">
              <a:avLst/>
            </a:prstGeom>
            <a:noFill/>
            <a:ln>
              <a:noFill/>
              <a:miter lim="800000"/>
            </a:ln>
          </p:spPr>
        </p:pic>
      </p:grpSp>
      <p:graphicFrame>
        <p:nvGraphicFramePr>
          <p:cNvPr id="15366" name="Object 2" title=""/>
          <p:cNvGraphicFramePr>
            <a:graphicFrameLocks noChangeAspect="1"/>
          </p:cNvGraphicFramePr>
          <p:nvPr/>
        </p:nvGraphicFramePr>
        <p:xfrm>
          <a:off x="7524750" y="1714500"/>
          <a:ext cx="2771775" cy="4152900"/>
        </p:xfrm>
        <a:graphic>
          <a:graphicData uri="http://schemas.openxmlformats.org/presentationml/2006/ole">
            <mc:AlternateContent>
              <mc:Choice xmlns:v="urn:schemas-microsoft-com:vml" Requires="v">
                <p:oleObj spid="_x0000_s1038" r:id="rId4" imgW="2771775" imgH="4152900" progId="">
                  <p:embed/>
                </p:oleObj>
              </mc:Choice>
              <mc:Fallback>
                <p:oleObj r:id="rId4" imgW="2771775" imgH="4152900" progId="">
                  <p:embed/>
                  <p:pic>
                    <p:nvPicPr>
                      <p:cNvPr id="0" name="OLE substitute image"/>
                      <p:cNvPicPr/>
                      <p:nvPr/>
                    </p:nvPicPr>
                    <p:blipFill>
                      <a:blip r:embed="rId5"/>
                      <a:stretch>
                        <a:fillRect/>
                      </a:stretch>
                    </p:blipFill>
                    <p:spPr>
                      <a:xfrm>
                        <a:off x="7524750" y="1714500"/>
                        <a:ext cx="2771775" cy="4152900"/>
                      </a:xfrm>
                      <a:prstGeom prst="rect">
                        <a:avLst/>
                      </a:prstGeom>
                      <a:noFill/>
                      <a:ln w="38100">
                        <a:noFill/>
                        <a:miter lim="800000"/>
                      </a:ln>
                    </p:spPr>
                  </p:pic>
                </p:oleObj>
              </mc:Fallback>
            </mc:AlternateContent>
          </a:graphicData>
        </a:graphic>
      </p:graphicFrame>
      <p:sp>
        <p:nvSpPr>
          <p:cNvPr id="15367" name="TextBox 8" title=""/>
          <p:cNvSpPr txBox="1"/>
          <p:nvPr/>
        </p:nvSpPr>
        <p:spPr>
          <a:xfrm>
            <a:off x="1881188" y="2857500"/>
            <a:ext cx="5715000" cy="2030413"/>
          </a:xfrm>
          <a:prstGeom prst="rect">
            <a:avLst/>
          </a:prstGeom>
          <a:noFill/>
          <a:ln>
            <a:noFill/>
            <a:miter lim="800000"/>
          </a:ln>
        </p:spPr>
        <p:txBody>
          <a:bodyPr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nSpc>
                <a:spcPct val="150000"/>
              </a:lnSpc>
            </a:pPr>
            <a:r>
              <a:rPr lang="zh-CN" altLang="en-US" sz="2800" b="1">
                <a:solidFill>
                  <a:srgbClr val="FF0000"/>
                </a:solidFill>
                <a:latin typeface="华文行楷" pitchFamily="2" charset="-122"/>
                <a:ea typeface="华文行楷" pitchFamily="2" charset="-122"/>
              </a:rPr>
              <a:t>同学们：</a:t>
            </a:r>
            <a:endParaRPr lang="en-US" altLang="zh-CN" sz="2800" b="1">
              <a:solidFill>
                <a:srgbClr val="FF0000"/>
              </a:solidFill>
              <a:latin typeface="华文行楷" pitchFamily="2" charset="-122"/>
              <a:ea typeface="华文行楷" pitchFamily="2" charset="-122"/>
            </a:endParaRPr>
          </a:p>
          <a:p>
            <a:pPr lvl="0">
              <a:lnSpc>
                <a:spcPct val="150000"/>
              </a:lnSpc>
            </a:pPr>
            <a:r>
              <a:rPr lang="zh-CN" altLang="en-US" sz="2800" b="1">
                <a:solidFill>
                  <a:srgbClr val="FF0000"/>
                </a:solidFill>
                <a:latin typeface="华文行楷" pitchFamily="2" charset="-122"/>
                <a:ea typeface="华文行楷" pitchFamily="2" charset="-122"/>
              </a:rPr>
              <a:t>       通过你的了解，你认为还有哪些网络侵害的形式？</a:t>
            </a:r>
            <a:endParaRPr lang="zh-CN" altLang="en-US" sz="2800" b="1">
              <a:solidFill>
                <a:srgbClr val="FF0000"/>
              </a:solidFill>
              <a:latin typeface="华文行楷" pitchFamily="2" charset="-122"/>
              <a:ea typeface="华文行楷" pitchFamily="2" charset="-122"/>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title=""/>
        <p:cNvGrpSpPr/>
        <p:nvPr/>
      </p:nvGrpSpPr>
      <p:grpSpPr>
        <a:xfrm>
          <a:off x="0" y="0"/>
          <a:ext cx="0" cy="0"/>
        </a:xfrm>
      </p:grpSpPr>
      <p:graphicFrame>
        <p:nvGraphicFramePr>
          <p:cNvPr id="16385" name="图示 4" title=""/>
          <p:cNvGraphicFramePr/>
          <p:nvPr/>
        </p:nvGraphicFramePr>
        <p:xfrm>
          <a:off x="2309786" y="1357298"/>
          <a:ext cx="7564668" cy="4857784"/>
        </p:xfrm>
        <a:graphic>
          <a:graphicData uri="http://schemas.openxmlformats.org/drawingml/2006/diagram">
            <dgm:relIds xmlns:dgm="http://schemas.openxmlformats.org/drawingml/2006/diagram" r:dm="rId3" r:lo="rId4" r:qs="rId5" r:cs="rId6"/>
          </a:graphicData>
        </a:graphic>
      </p:graphicFrame>
      <p:sp>
        <p:nvSpPr>
          <p:cNvPr id="16386" name="矩形 6" title=""/>
          <p:cNvSpPr/>
          <p:nvPr/>
        </p:nvSpPr>
        <p:spPr>
          <a:xfrm rot="21240000">
            <a:off x="3548063" y="485775"/>
            <a:ext cx="4246562" cy="706438"/>
          </a:xfrm>
          <a:prstGeom prst="rect">
            <a:avLst/>
          </a:prstGeom>
          <a:noFill/>
          <a:ln>
            <a:noFill/>
            <a:miter lim="800000"/>
          </a:ln>
        </p:spPr>
        <p:txBody>
          <a:bodyPr wrap="none"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r>
              <a:rPr lang="zh-CN" altLang="en-US" sz="4000">
                <a:solidFill>
                  <a:srgbClr val="FF0000"/>
                </a:solidFill>
                <a:latin typeface="华康海报体W12(P)" pitchFamily="82" charset="-122"/>
                <a:ea typeface="华康海报体W12(P)" pitchFamily="82" charset="-122"/>
              </a:rPr>
              <a:t>网络侵害的形式：</a:t>
            </a:r>
            <a:endParaRPr lang="zh-CN" altLang="en-US" sz="4000">
              <a:solidFill>
                <a:srgbClr val="FF0000"/>
              </a:solidFill>
              <a:latin typeface="华康海报体W12(P)" pitchFamily="82" charset="-122"/>
              <a:ea typeface="华康海报体W12(P)" pitchFamily="82" charset="-122"/>
            </a:endParaRPr>
          </a:p>
        </p:txBody>
      </p:sp>
    </p:spTree>
  </p:cSld>
  <p:clrMapOvr>
    <a:masterClrMapping/>
  </p:clrMapOvr>
  <p:transition spd="slow">
    <p:push dir="u"/>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title=""/>
        <p:cNvGrpSpPr/>
        <p:nvPr/>
      </p:nvGrpSpPr>
      <p:grpSpPr>
        <a:xfrm>
          <a:off x="0" y="0"/>
          <a:ext cx="0" cy="0"/>
        </a:xfrm>
      </p:grpSpPr>
      <p:pic>
        <p:nvPicPr>
          <p:cNvPr id="17409" name="Picture 7" title=""/>
          <p:cNvPicPr>
            <a:picLocks noChangeAspect="1"/>
          </p:cNvPicPr>
          <p:nvPr/>
        </p:nvPicPr>
        <p:blipFill>
          <a:blip r:embed="rId2"/>
          <a:stretch>
            <a:fillRect/>
          </a:stretch>
        </p:blipFill>
        <p:spPr>
          <a:xfrm rot="21060000">
            <a:off x="6469063" y="3059113"/>
            <a:ext cx="3879850" cy="3357562"/>
          </a:xfrm>
          <a:prstGeom prst="rect">
            <a:avLst/>
          </a:prstGeom>
          <a:noFill/>
          <a:ln>
            <a:noFill/>
            <a:miter lim="800000"/>
          </a:ln>
        </p:spPr>
      </p:pic>
      <p:sp>
        <p:nvSpPr>
          <p:cNvPr id="17410" name="矩形 1" title=""/>
          <p:cNvSpPr/>
          <p:nvPr/>
        </p:nvSpPr>
        <p:spPr>
          <a:xfrm>
            <a:off x="1809750" y="957263"/>
            <a:ext cx="8572500" cy="2399665"/>
          </a:xfrm>
          <a:prstGeom prst="rect">
            <a:avLst/>
          </a:prstGeom>
        </p:spPr>
        <p:txBody>
          <a:bodyPr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marL="0" lvl="0" indent="0" fontAlgn="base" hangingPunct="0">
              <a:lnSpc>
                <a:spcPct val="150000"/>
              </a:lnSpc>
              <a:spcBef>
                <a:spcPct val="0"/>
              </a:spcBef>
              <a:spcAft>
                <a:spcPct val="0"/>
              </a:spcAft>
              <a:buClrTx/>
              <a:buFontTx/>
            </a:pPr>
            <a:r>
              <a:rPr lang="zh-CN" altLang="en-US" sz="2000" spc="0">
                <a:latin typeface="微软雅黑" pitchFamily="34" charset="-122"/>
                <a:ea typeface="微软雅黑" pitchFamily="34" charset="-122"/>
              </a:rPr>
              <a:t>       </a:t>
            </a:r>
            <a:r>
              <a:rPr lang="en-US" altLang="zh-CN" sz="2000" spc="0">
                <a:latin typeface="微软雅黑" pitchFamily="34" charset="-122"/>
                <a:ea typeface="微软雅黑" pitchFamily="34" charset="-122"/>
              </a:rPr>
              <a:t>2014</a:t>
            </a:r>
            <a:r>
              <a:rPr lang="zh-CN" altLang="en-US" sz="2000" spc="0">
                <a:latin typeface="微软雅黑" pitchFamily="34" charset="-122"/>
                <a:ea typeface="微软雅黑" pitchFamily="34" charset="-122"/>
              </a:rPr>
              <a:t>年</a:t>
            </a:r>
            <a:r>
              <a:rPr lang="en-US" altLang="zh-CN" sz="2000" spc="0">
                <a:latin typeface="微软雅黑" pitchFamily="34" charset="-122"/>
                <a:ea typeface="微软雅黑" pitchFamily="34" charset="-122"/>
              </a:rPr>
              <a:t>4</a:t>
            </a:r>
            <a:r>
              <a:rPr lang="zh-CN" altLang="en-US" sz="2000" spc="0">
                <a:latin typeface="微软雅黑" pitchFamily="34" charset="-122"/>
                <a:ea typeface="微软雅黑" pitchFamily="34" charset="-122"/>
              </a:rPr>
              <a:t>月</a:t>
            </a:r>
            <a:r>
              <a:rPr lang="en-US" altLang="zh-CN" sz="2000" spc="0">
                <a:latin typeface="微软雅黑" pitchFamily="34" charset="-122"/>
                <a:ea typeface="微软雅黑" pitchFamily="34" charset="-122"/>
              </a:rPr>
              <a:t>3</a:t>
            </a:r>
            <a:r>
              <a:rPr lang="zh-CN" altLang="en-US" sz="2000" spc="0">
                <a:latin typeface="微软雅黑" pitchFamily="34" charset="-122"/>
                <a:ea typeface="微软雅黑" pitchFamily="34" charset="-122"/>
              </a:rPr>
              <a:t>日，吉林省长春市绿园区彩民李某在自己家中上网登录“中国福利彩票</a:t>
            </a:r>
            <a:r>
              <a:rPr lang="en-US" altLang="zh-CN" sz="2000" spc="0">
                <a:latin typeface="微软雅黑" pitchFamily="34" charset="-122"/>
                <a:ea typeface="微软雅黑" pitchFamily="34" charset="-122"/>
              </a:rPr>
              <a:t>3D</a:t>
            </a:r>
            <a:r>
              <a:rPr lang="zh-CN" altLang="en-US" sz="2000" spc="0">
                <a:latin typeface="微软雅黑" pitchFamily="34" charset="-122"/>
                <a:ea typeface="微软雅黑" pitchFamily="34" charset="-122"/>
              </a:rPr>
              <a:t>胆码预测网站”，看到该网站自称福彩</a:t>
            </a:r>
            <a:r>
              <a:rPr lang="en-US" altLang="zh-CN" sz="2000" spc="0">
                <a:latin typeface="微软雅黑" pitchFamily="34" charset="-122"/>
                <a:ea typeface="微软雅黑" pitchFamily="34" charset="-122"/>
              </a:rPr>
              <a:t>3D</a:t>
            </a:r>
            <a:r>
              <a:rPr lang="zh-CN" altLang="en-US" sz="2000" spc="0">
                <a:latin typeface="微软雅黑" pitchFamily="34" charset="-122"/>
                <a:ea typeface="微软雅黑" pitchFamily="34" charset="-122"/>
              </a:rPr>
              <a:t>专家预测中奖率</a:t>
            </a:r>
            <a:r>
              <a:rPr lang="en-US" altLang="zh-CN" sz="2000">
                <a:latin typeface="微软雅黑" pitchFamily="34" charset="-122"/>
                <a:ea typeface="微软雅黑" pitchFamily="34" charset="-122"/>
              </a:rPr>
              <a:t>100%</a:t>
            </a:r>
            <a:r>
              <a:rPr lang="zh-CN" altLang="en-US" sz="2000">
                <a:latin typeface="微软雅黑" pitchFamily="34" charset="-122"/>
                <a:ea typeface="微软雅黑" pitchFamily="34" charset="-122"/>
              </a:rPr>
              <a:t>的，他便抱着试试的心里拨打了客服电话，咨询如何购买专家预测号码。李某先后往该网站指定账号存入人民币</a:t>
            </a:r>
            <a:r>
              <a:rPr lang="en-US" altLang="zh-CN" sz="2000">
                <a:latin typeface="微软雅黑" pitchFamily="34" charset="-122"/>
                <a:ea typeface="微软雅黑" pitchFamily="34" charset="-122"/>
              </a:rPr>
              <a:t>13</a:t>
            </a:r>
            <a:r>
              <a:rPr lang="zh-CN" altLang="en-US" sz="2000">
                <a:latin typeface="微软雅黑" pitchFamily="34" charset="-122"/>
                <a:ea typeface="微软雅黑" pitchFamily="34" charset="-122"/>
              </a:rPr>
              <a:t>万多元，得到中奖“号码”一直不中，才感觉到自己上当受骗，这才到公安机关报案。</a:t>
            </a:r>
            <a:endParaRPr lang="zh-CN" altLang="en-US" sz="1800">
              <a:latin typeface="宋体" pitchFamily="2" charset="-122"/>
            </a:endParaRPr>
          </a:p>
        </p:txBody>
      </p:sp>
      <p:sp>
        <p:nvSpPr>
          <p:cNvPr id="17411" name="TextBox 4" title=""/>
          <p:cNvSpPr txBox="1"/>
          <p:nvPr/>
        </p:nvSpPr>
        <p:spPr>
          <a:xfrm>
            <a:off x="2166938" y="357188"/>
            <a:ext cx="8132762" cy="460375"/>
          </a:xfrm>
          <a:prstGeom prst="rect">
            <a:avLst/>
          </a:prstGeom>
          <a:noFill/>
          <a:ln>
            <a:noFill/>
            <a:miter lim="800000"/>
          </a:ln>
        </p:spPr>
        <p:txBody>
          <a:bodyPr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r>
              <a:rPr lang="zh-CN" altLang="en-US" sz="2400" b="1">
                <a:solidFill>
                  <a:srgbClr val="FF0000"/>
                </a:solidFill>
                <a:latin typeface="华康海报体W12(P)" pitchFamily="82" charset="-122"/>
                <a:ea typeface="华康海报体W12(P)" pitchFamily="82" charset="-122"/>
              </a:rPr>
              <a:t>迷信网站预测中奖号 长春彩民被骗</a:t>
            </a:r>
            <a:r>
              <a:rPr lang="en-US" altLang="zh-CN" sz="2400" b="1">
                <a:solidFill>
                  <a:srgbClr val="FF0000"/>
                </a:solidFill>
                <a:latin typeface="华康海报体W12(P)" pitchFamily="82" charset="-122"/>
                <a:ea typeface="华康海报体W12(P)" pitchFamily="82" charset="-122"/>
              </a:rPr>
              <a:t>13</a:t>
            </a:r>
            <a:r>
              <a:rPr lang="zh-CN" altLang="en-US" sz="2400" b="1">
                <a:solidFill>
                  <a:srgbClr val="FF0000"/>
                </a:solidFill>
                <a:latin typeface="华康海报体W12(P)" pitchFamily="82" charset="-122"/>
                <a:ea typeface="华康海报体W12(P)" pitchFamily="82" charset="-122"/>
              </a:rPr>
              <a:t>万</a:t>
            </a:r>
            <a:endParaRPr lang="zh-CN" altLang="en-US" sz="2400" b="1">
              <a:solidFill>
                <a:srgbClr val="FF0000"/>
              </a:solidFill>
              <a:latin typeface="华康海报体W12(P)" pitchFamily="82" charset="-122"/>
              <a:ea typeface="华康海报体W12(P)" pitchFamily="82" charset="-122"/>
            </a:endParaRPr>
          </a:p>
        </p:txBody>
      </p:sp>
      <p:pic>
        <p:nvPicPr>
          <p:cNvPr id="17412" name="Picture 5" title=""/>
          <p:cNvPicPr>
            <a:picLocks noChangeAspect="1"/>
          </p:cNvPicPr>
          <p:nvPr/>
        </p:nvPicPr>
        <p:blipFill>
          <a:blip r:embed="rId3"/>
          <a:stretch>
            <a:fillRect/>
          </a:stretch>
        </p:blipFill>
        <p:spPr>
          <a:xfrm>
            <a:off x="1881188" y="3571875"/>
            <a:ext cx="4286250" cy="3086100"/>
          </a:xfrm>
          <a:prstGeom prst="rect">
            <a:avLst/>
          </a:prstGeom>
          <a:noFill/>
          <a:ln>
            <a:noFill/>
            <a:miter lim="800000"/>
          </a:ln>
        </p:spPr>
      </p:pic>
    </p:spTree>
  </p:cSld>
  <p:clrMapOvr>
    <a:masterClrMapping/>
  </p:clrMapOvr>
  <p:transition>
    <p:wipe dir="d"/>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title=""/>
        <p:cNvGrpSpPr/>
        <p:nvPr/>
      </p:nvGrpSpPr>
      <p:grpSpPr>
        <a:xfrm>
          <a:off x="0" y="0"/>
          <a:ext cx="0" cy="0"/>
        </a:xfrm>
      </p:grpSpPr>
      <p:grpSp>
        <p:nvGrpSpPr>
          <p:cNvPr id="18433" name="组合 6" title=""/>
          <p:cNvGrpSpPr/>
          <p:nvPr/>
        </p:nvGrpSpPr>
        <p:grpSpPr>
          <a:xfrm>
            <a:off x="1809750" y="1071563"/>
            <a:ext cx="2520950" cy="1439862"/>
            <a:chOff x="900113" y="1500188"/>
            <a:chExt cx="2814637" cy="1595437"/>
          </a:xfrm>
        </p:grpSpPr>
        <p:grpSp>
          <p:nvGrpSpPr>
            <p:cNvPr id="18434" name="Group 2" title=""/>
            <p:cNvGrpSpPr/>
            <p:nvPr/>
          </p:nvGrpSpPr>
          <p:grpSpPr>
            <a:xfrm>
              <a:off x="1988185" y="1915478"/>
              <a:ext cx="1726565" cy="863600"/>
              <a:chOff x="1" y="-1"/>
              <a:chExt cx="2719" cy="1360"/>
            </a:xfrm>
          </p:grpSpPr>
          <p:sp>
            <p:nvSpPr>
              <p:cNvPr id="18435" name="AutoShape 3" descr="浅色下对角线" title=""/>
              <p:cNvSpPr/>
              <p:nvPr/>
            </p:nvSpPr>
            <p:spPr>
              <a:xfrm>
                <a:off x="1" y="-1"/>
                <a:ext cx="2719" cy="1360"/>
              </a:xfrm>
              <a:prstGeom prst="roundRect">
                <a:avLst>
                  <a:gd name="adj" fmla="val 16667"/>
                </a:avLst>
              </a:prstGeom>
              <a:blipFill rotWithShape="0">
                <a:blip r:embed="rId2"/>
                <a:tile tx="0" ty="0" sx="100000" sy="100000" flip="none" algn="tl"/>
              </a:blipFill>
              <a:ln w="38100">
                <a:solidFill>
                  <a:srgbClr val="0066FF"/>
                </a:solidFill>
                <a:round/>
              </a:ln>
            </p:spPr>
            <p:txBody>
              <a:bodyPr wrap="none"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marL="0" lvl="0" indent="0" algn="ctr" fontAlgn="base" hangingPunct="0">
                  <a:spcBef>
                    <a:spcPct val="0"/>
                  </a:spcBef>
                  <a:spcAft>
                    <a:spcPct val="0"/>
                  </a:spcAft>
                  <a:buClrTx/>
                  <a:buFontTx/>
                </a:pPr>
                <a:endParaRPr lang="zh-CN" altLang="en-US" sz="1800">
                  <a:effectLst>
                    <a:outerShdw blurRad="38100" dist="38100" dir="2700000" algn="tl">
                      <a:srgbClr val="FFFFFF"/>
                    </a:outerShdw>
                  </a:effectLst>
                  <a:latin typeface="Calibri" pitchFamily="34" charset="0"/>
                </a:endParaRPr>
              </a:p>
            </p:txBody>
          </p:sp>
          <p:sp>
            <p:nvSpPr>
              <p:cNvPr id="18436" name="Text Box 4" title=""/>
              <p:cNvSpPr txBox="1"/>
              <p:nvPr/>
            </p:nvSpPr>
            <p:spPr>
              <a:xfrm>
                <a:off x="568" y="226"/>
                <a:ext cx="1934" cy="1018"/>
              </a:xfrm>
              <a:prstGeom prst="rect">
                <a:avLst/>
              </a:prstGeom>
              <a:noFill/>
              <a:ln>
                <a:noFill/>
                <a:miter lim="800000"/>
              </a:ln>
              <a:effectLst>
                <a:outerShdw dist="35921" dir="2700000" algn="ctr">
                  <a:schemeClr val="tx2"/>
                </a:outerShdw>
              </a:effectLst>
            </p:spPr>
            <p:txBody>
              <a:bodyPr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fontAlgn="base">
                  <a:spcBef>
                    <a:spcPct val="50000"/>
                  </a:spcBef>
                  <a:spcAft>
                    <a:spcPct val="0"/>
                  </a:spcAft>
                  <a:buClrTx/>
                  <a:buFontTx/>
                </a:pPr>
                <a:r>
                  <a:rPr lang="zh-CN" altLang="en-US" sz="3200" b="1">
                    <a:solidFill>
                      <a:srgbClr val="FF6600"/>
                    </a:solidFill>
                    <a:latin typeface="Calibri" pitchFamily="34" charset="0"/>
                    <a:ea typeface="微软雅黑" pitchFamily="34" charset="-122"/>
                  </a:rPr>
                  <a:t>交 流</a:t>
                </a:r>
                <a:endParaRPr lang="zh-CN" altLang="en-US" sz="3200" b="1">
                  <a:solidFill>
                    <a:srgbClr val="FF6600"/>
                  </a:solidFill>
                  <a:latin typeface="Calibri" pitchFamily="34" charset="0"/>
                  <a:ea typeface="微软雅黑" pitchFamily="34" charset="-122"/>
                </a:endParaRPr>
              </a:p>
            </p:txBody>
          </p:sp>
        </p:grpSp>
        <p:pic>
          <p:nvPicPr>
            <p:cNvPr id="18437" name="Picture 5" descr="4" title=""/>
            <p:cNvPicPr>
              <a:picLocks noChangeAspect="1"/>
            </p:cNvPicPr>
            <p:nvPr/>
          </p:nvPicPr>
          <p:blipFill>
            <a:blip r:embed="rId3"/>
            <a:stretch>
              <a:fillRect/>
            </a:stretch>
          </p:blipFill>
          <p:spPr>
            <a:xfrm>
              <a:off x="900113" y="1500188"/>
              <a:ext cx="1439862" cy="1595437"/>
            </a:xfrm>
            <a:prstGeom prst="rect">
              <a:avLst/>
            </a:prstGeom>
            <a:noFill/>
            <a:ln>
              <a:noFill/>
              <a:miter lim="800000"/>
            </a:ln>
          </p:spPr>
        </p:pic>
      </p:grpSp>
      <p:graphicFrame>
        <p:nvGraphicFramePr>
          <p:cNvPr id="18438" name="Object 2" title=""/>
          <p:cNvGraphicFramePr>
            <a:graphicFrameLocks noChangeAspect="1"/>
          </p:cNvGraphicFramePr>
          <p:nvPr/>
        </p:nvGraphicFramePr>
        <p:xfrm>
          <a:off x="7524750" y="1714500"/>
          <a:ext cx="2771775" cy="4152900"/>
        </p:xfrm>
        <a:graphic>
          <a:graphicData uri="http://schemas.openxmlformats.org/presentationml/2006/ole">
            <mc:AlternateContent>
              <mc:Choice xmlns:v="urn:schemas-microsoft-com:vml" Requires="v">
                <p:oleObj spid="_x0000_s1039" r:id="rId4" imgW="2771775" imgH="4152900" progId="">
                  <p:embed/>
                </p:oleObj>
              </mc:Choice>
              <mc:Fallback>
                <p:oleObj r:id="rId4" imgW="2771775" imgH="4152900" progId="">
                  <p:embed/>
                  <p:pic>
                    <p:nvPicPr>
                      <p:cNvPr id="0" name="OLE substitute image"/>
                      <p:cNvPicPr/>
                      <p:nvPr/>
                    </p:nvPicPr>
                    <p:blipFill>
                      <a:blip r:embed="rId5"/>
                      <a:stretch>
                        <a:fillRect/>
                      </a:stretch>
                    </p:blipFill>
                    <p:spPr>
                      <a:xfrm>
                        <a:off x="7524750" y="1714500"/>
                        <a:ext cx="2771775" cy="4152900"/>
                      </a:xfrm>
                      <a:prstGeom prst="rect">
                        <a:avLst/>
                      </a:prstGeom>
                      <a:noFill/>
                      <a:ln w="38100">
                        <a:noFill/>
                        <a:miter lim="800000"/>
                      </a:ln>
                    </p:spPr>
                  </p:pic>
                </p:oleObj>
              </mc:Fallback>
            </mc:AlternateContent>
          </a:graphicData>
        </a:graphic>
      </p:graphicFrame>
      <p:sp>
        <p:nvSpPr>
          <p:cNvPr id="18439" name="TextBox 8" title=""/>
          <p:cNvSpPr txBox="1"/>
          <p:nvPr/>
        </p:nvSpPr>
        <p:spPr>
          <a:xfrm>
            <a:off x="1881188" y="2857500"/>
            <a:ext cx="5715000" cy="2676525"/>
          </a:xfrm>
          <a:prstGeom prst="rect">
            <a:avLst/>
          </a:prstGeom>
          <a:noFill/>
          <a:ln>
            <a:noFill/>
            <a:miter lim="800000"/>
          </a:ln>
        </p:spPr>
        <p:txBody>
          <a:bodyPr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nSpc>
                <a:spcPct val="150000"/>
              </a:lnSpc>
            </a:pPr>
            <a:r>
              <a:rPr lang="zh-CN" altLang="en-US" sz="2800" b="1">
                <a:solidFill>
                  <a:srgbClr val="FF0000"/>
                </a:solidFill>
                <a:latin typeface="华文行楷" pitchFamily="2" charset="-122"/>
                <a:ea typeface="华文行楷" pitchFamily="2" charset="-122"/>
              </a:rPr>
              <a:t>同学们：</a:t>
            </a:r>
            <a:endParaRPr lang="en-US" altLang="zh-CN" sz="2800" b="1">
              <a:solidFill>
                <a:srgbClr val="FF0000"/>
              </a:solidFill>
              <a:latin typeface="华文行楷" pitchFamily="2" charset="-122"/>
              <a:ea typeface="华文行楷" pitchFamily="2" charset="-122"/>
            </a:endParaRPr>
          </a:p>
          <a:p>
            <a:pPr lvl="0">
              <a:lnSpc>
                <a:spcPct val="150000"/>
              </a:lnSpc>
            </a:pPr>
            <a:r>
              <a:rPr lang="zh-CN" altLang="en-US" sz="2800" b="1">
                <a:solidFill>
                  <a:srgbClr val="FF0000"/>
                </a:solidFill>
                <a:latin typeface="华文行楷" pitchFamily="2" charset="-122"/>
                <a:ea typeface="华文行楷" pitchFamily="2" charset="-122"/>
              </a:rPr>
              <a:t>       作为一名青少年，在面对网络上形形色色的陷阱时，该如何保护自己？</a:t>
            </a:r>
            <a:endParaRPr lang="zh-CN" altLang="en-US" sz="2800" b="1">
              <a:solidFill>
                <a:srgbClr val="FF0000"/>
              </a:solidFill>
              <a:latin typeface="华文行楷" pitchFamily="2" charset="-122"/>
              <a:ea typeface="华文行楷" pitchFamily="2" charset="-122"/>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title=""/>
        <p:cNvGrpSpPr/>
        <p:nvPr/>
      </p:nvGrpSpPr>
      <p:grpSpPr>
        <a:xfrm>
          <a:off x="0" y="0"/>
          <a:ext cx="0" cy="0"/>
        </a:xfrm>
      </p:grpSpPr>
      <p:pic>
        <p:nvPicPr>
          <p:cNvPr id="19457" name="Picture 7" title=""/>
          <p:cNvPicPr>
            <a:picLocks noChangeAspect="1"/>
          </p:cNvPicPr>
          <p:nvPr/>
        </p:nvPicPr>
        <p:blipFill>
          <a:blip r:embed="rId2"/>
          <a:stretch>
            <a:fillRect/>
          </a:stretch>
        </p:blipFill>
        <p:spPr>
          <a:xfrm>
            <a:off x="1809750" y="1071563"/>
            <a:ext cx="8786813" cy="4500562"/>
          </a:xfrm>
          <a:prstGeom prst="rect">
            <a:avLst/>
          </a:prstGeom>
          <a:noFill/>
          <a:ln>
            <a:noFill/>
            <a:miter lim="800000"/>
          </a:ln>
        </p:spPr>
      </p:pic>
      <p:sp>
        <p:nvSpPr>
          <p:cNvPr id="19458" name="矩形 6" title=""/>
          <p:cNvSpPr/>
          <p:nvPr/>
        </p:nvSpPr>
        <p:spPr>
          <a:xfrm rot="21420000">
            <a:off x="2967038" y="1992313"/>
            <a:ext cx="2722562" cy="706437"/>
          </a:xfrm>
          <a:prstGeom prst="rect">
            <a:avLst/>
          </a:prstGeom>
          <a:noFill/>
          <a:ln>
            <a:noFill/>
            <a:miter lim="800000"/>
          </a:ln>
        </p:spPr>
        <p:txBody>
          <a:bodyPr wrap="none"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r>
              <a:rPr lang="zh-CN" altLang="en-US" sz="4000">
                <a:solidFill>
                  <a:srgbClr val="FF0000"/>
                </a:solidFill>
                <a:latin typeface="华康海报体W12(P)" pitchFamily="82" charset="-122"/>
                <a:ea typeface="华康海报体W12(P)" pitchFamily="82" charset="-122"/>
              </a:rPr>
              <a:t>什么是谣传</a:t>
            </a:r>
            <a:endParaRPr lang="zh-CN" altLang="en-US" sz="4000">
              <a:solidFill>
                <a:srgbClr val="FF0000"/>
              </a:solidFill>
              <a:latin typeface="华康海报体W12(P)" pitchFamily="82" charset="-122"/>
              <a:ea typeface="华康海报体W12(P)" pitchFamily="82" charset="-122"/>
            </a:endParaRPr>
          </a:p>
        </p:txBody>
      </p:sp>
      <p:sp>
        <p:nvSpPr>
          <p:cNvPr id="19459" name="矩形 4" title=""/>
          <p:cNvSpPr/>
          <p:nvPr/>
        </p:nvSpPr>
        <p:spPr>
          <a:xfrm rot="21193275">
            <a:off x="5542382" y="1479204"/>
            <a:ext cx="948075" cy="1568450"/>
          </a:xfrm>
          <a:prstGeom prst="rect">
            <a:avLst/>
          </a:prstGeom>
          <a:noFill/>
        </p:spPr>
        <p:txBody>
          <a:bodyPr>
            <a:spAutoFit/>
            <a:scene3d>
              <a:camera prst="orthographicFront"/>
              <a:lightRig rig="flat" dir="tl">
                <a:rot lat="0" lon="0" rev="6600000"/>
              </a:lightRig>
            </a:scene3d>
            <a:sp3d extrusionH="25400" contourW="8890">
              <a:bevelT w="38100" h="31750"/>
              <a:contourClr>
                <a:schemeClr val="accent2">
                  <a:shade val="75000"/>
                </a:schemeClr>
              </a:contourClr>
            </a:sp3d>
          </a:bodyPr>
          <a:lstStyle>
            <a:defPPr>
              <a:defRPr lang="zh-CN"/>
            </a:defPPr>
            <a:lvl1pPr marL="0" indent="0" algn="l" defTabSz="914400" rtl="0" eaLnBrk="1" fontAlgn="base" hangingPunct="1">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9600" b="1" i="0" u="none" strike="noStrike" kern="1200" cap="none" spc="0" normalizeH="0" baseline="0" noProof="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uLnTx/>
                <a:uFillTx/>
                <a:latin typeface="+mn-lt"/>
                <a:ea typeface="+mn-ea"/>
                <a:cs typeface="+mn-cs"/>
              </a:rPr>
              <a:t>？</a:t>
            </a:r>
            <a:endParaRPr kumimoji="0" lang="zh-CN" altLang="en-US" sz="9600" b="1" i="0" u="none" strike="noStrike" kern="1200" cap="none" spc="0" normalizeH="0" baseline="0" noProof="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uLnTx/>
              <a:uFillTx/>
              <a:latin typeface="+mn-lt"/>
              <a:ea typeface="+mn-ea"/>
              <a:cs typeface="+mn-cs"/>
            </a:endParaRPr>
          </a:p>
        </p:txBody>
      </p:sp>
      <p:sp>
        <p:nvSpPr>
          <p:cNvPr id="19460" name="矩形 7" title=""/>
          <p:cNvSpPr/>
          <p:nvPr/>
        </p:nvSpPr>
        <p:spPr>
          <a:xfrm>
            <a:off x="2452688" y="3429000"/>
            <a:ext cx="5143500" cy="1752600"/>
          </a:xfrm>
          <a:prstGeom prst="rect">
            <a:avLst/>
          </a:prstGeom>
          <a:noFill/>
          <a:ln>
            <a:noFill/>
            <a:miter lim="800000"/>
          </a:ln>
        </p:spPr>
        <p:txBody>
          <a:bodyPr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nSpc>
                <a:spcPct val="150000"/>
              </a:lnSpc>
            </a:pPr>
            <a:r>
              <a:rPr lang="zh-CN" altLang="en-US" sz="2400">
                <a:latin typeface="微软雅黑" pitchFamily="34" charset="-122"/>
                <a:ea typeface="微软雅黑" pitchFamily="34" charset="-122"/>
              </a:rPr>
              <a:t>     </a:t>
            </a:r>
            <a:r>
              <a:rPr lang="zh-CN" altLang="en-US" sz="2400" b="1">
                <a:latin typeface="微软雅黑" pitchFamily="34" charset="-122"/>
                <a:ea typeface="微软雅黑" pitchFamily="34" charset="-122"/>
              </a:rPr>
              <a:t>谣传是指在没有或很少有事实依据的情况下认为捏造的事实、言论，或是没有得到社会公认的传说</a:t>
            </a:r>
            <a:r>
              <a:rPr lang="zh-CN" altLang="en-US" sz="2400">
                <a:latin typeface="微软雅黑" pitchFamily="34" charset="-122"/>
                <a:ea typeface="微软雅黑" pitchFamily="34" charset="-122"/>
              </a:rPr>
              <a:t>。</a:t>
            </a:r>
            <a:endParaRPr lang="zh-CN" altLang="en-US" sz="2400">
              <a:latin typeface="微软雅黑" pitchFamily="34" charset="-122"/>
              <a:ea typeface="微软雅黑" pitchFamily="34" charset="-122"/>
            </a:endParaRPr>
          </a:p>
        </p:txBody>
      </p:sp>
    </p:spTree>
  </p:cSld>
  <p:clrMapOvr>
    <a:masterClrMapping/>
  </p:clrMapOvr>
  <p:transition>
    <p:wipe dir="u"/>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title=""/>
        <p:cNvGrpSpPr/>
        <p:nvPr/>
      </p:nvGrpSpPr>
      <p:grpSpPr>
        <a:xfrm>
          <a:off x="0" y="0"/>
          <a:ext cx="0" cy="0"/>
        </a:xfrm>
      </p:grpSpPr>
      <p:pic>
        <p:nvPicPr>
          <p:cNvPr id="20481" name="Picture 6" title=""/>
          <p:cNvPicPr>
            <a:picLocks noChangeAspect="1"/>
          </p:cNvPicPr>
          <p:nvPr/>
        </p:nvPicPr>
        <p:blipFill>
          <a:blip r:embed="rId2"/>
          <a:stretch>
            <a:fillRect/>
          </a:stretch>
        </p:blipFill>
        <p:spPr>
          <a:xfrm>
            <a:off x="1524000" y="500063"/>
            <a:ext cx="6465888" cy="4500562"/>
          </a:xfrm>
          <a:prstGeom prst="rect">
            <a:avLst/>
          </a:prstGeom>
          <a:noFill/>
          <a:ln>
            <a:noFill/>
            <a:miter lim="800000"/>
          </a:ln>
        </p:spPr>
      </p:pic>
      <p:pic>
        <p:nvPicPr>
          <p:cNvPr id="20482" name="Picture 8" title=""/>
          <p:cNvPicPr>
            <a:picLocks noChangeAspect="1"/>
          </p:cNvPicPr>
          <p:nvPr/>
        </p:nvPicPr>
        <p:blipFill>
          <a:blip r:embed="rId3"/>
          <a:stretch>
            <a:fillRect/>
          </a:stretch>
        </p:blipFill>
        <p:spPr>
          <a:xfrm rot="20940000">
            <a:off x="6448425" y="3824288"/>
            <a:ext cx="3862388" cy="2714625"/>
          </a:xfrm>
          <a:prstGeom prst="rect">
            <a:avLst/>
          </a:prstGeom>
          <a:noFill/>
          <a:ln>
            <a:noFill/>
            <a:miter lim="800000"/>
          </a:ln>
        </p:spPr>
      </p:pic>
    </p:spTree>
  </p:cSld>
  <p:clrMapOvr>
    <a:masterClrMapping/>
  </p:clrMapOvr>
  <p:transition>
    <p:wipe dir="u"/>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https://d.book118.com/545204203044011124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宋体"/>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宋体"/>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28</Paragraphs>
  <Slides>14</Slides>
  <Notes>0</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14</vt:i4>
      </vt:variant>
    </vt:vector>
  </HeadingPairs>
  <TitlesOfParts>
    <vt:vector baseType="lpstr" size="22">
      <vt:lpstr>Arial</vt:lpstr>
      <vt:lpstr>Calibri</vt:lpstr>
      <vt:lpstr>宋体</vt:lpstr>
      <vt:lpstr>微软雅黑</vt:lpstr>
      <vt:lpstr>华文行楷</vt:lpstr>
      <vt:lpstr>Arial Unicode MS</vt:lpstr>
      <vt:lpstr>华康海报体W12(P)</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2024-09-28T09:59:52.166</cp:lastPrinted>
  <dcterms:created xsi:type="dcterms:W3CDTF">2024-09-28T01:59:52Z</dcterms:created>
  <dcterms:modified xsi:type="dcterms:W3CDTF">2024-09-28T01:59:54Z</dcterms:modified>
</cp:coreProperties>
</file>