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80C0E-F322-463F-97E3-5C8214C6D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A0E78-2170-4563-8F89-C0B7DE346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F3A87-A7FB-4085-AB96-D59F54ACA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CC86A-56FF-4EE7-A36D-ED5861F2B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036115-66A3-4268-AFC5-59187C56D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F053B9-BCBE-4E40-8C17-A4B78E1C8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CC0A41-F50E-4142-8851-8DF153596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4FC56-52F1-4FB1-A579-840F1A254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3E472-9518-4827-ABE1-17ECBC9C6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61DD1-907C-4DE9-AEA4-8DFD92FA5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1038E-0BF7-46F0-B176-D34966915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20424100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电动汽车的动力电池充放电与寿命预测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动力电池概述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动力电池的充放电过程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动力电池的寿命预测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动力电池的维护与优化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动力电池概述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具有高能量密度、无记忆效应等优点，是目前电动汽车主流的动力电池类型。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锂离子电池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铅酸电池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镍氢电池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较为成熟的技术，但能量密度低、充电时间长，多用于低端电动汽车或备用电源。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具有较高的能量密度和充电次数，但价格较高，较少用于电动汽车。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动力电池的种类与特性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动力电池在电动汽车中的应用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提供电力驱动车辆行驶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动力电池通过电机控制器驱动电机运转，进而驱动车辆行驶。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储存能量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在车辆刹车或下坡时，能量回收系统将部分能量回收至动力电池中。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平衡负载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动力电池可以平衡车载其他电器设备的用电需求，确保车辆稳定运行。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通过外部电源向电池正负极输入能量，正负极活性物质在电解液的作用下发生化学反应，储存电能。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33" r="2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充电过程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当电池放电时，储存的化学能转化为电能，向外输出电能驱动电机运转。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放电过程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通过电池管理系统对电池的充放电过程进行控制，确保电池安全、高效地运行。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维护与管理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动力电池的基本工作原理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动力电池的充放电过程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通过较低的电流（通常是10-15A）进行长时间充电，通常需要6-8小时才能充满。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慢速充电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通过较高的电流（通常是50-100A）进行较短时间的充电，通常需要20-30分钟就能充满。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快速充电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电池放电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在电动汽车行驶过程中，电池中的电能被释放，通过电机驱动车辆前进。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能量回收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在刹车或减速时，部分动能被转化为电能并储存回电池中，从而提高能源利用效率。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放电过程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电池的充放电效率受温度影响较大，高温或低温都会降低电池的充放电性能。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250" r="23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过度充电或放电都会影响电池的寿命和性能，因此需要合理控制电池的充电状态。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充电状态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45" b="124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随着使用时间的增长，电池的性能会逐渐下降，充放电效率也会受到影响。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电池老化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充放电效率与影响因素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动力电池的寿命预测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https://d.book118.com/545204241000011111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2024-09-16T13:47:57.988</cp:lastPrinted>
  <dcterms:created xsi:type="dcterms:W3CDTF">2024-09-16T05:47:58Z</dcterms:created>
  <dcterms:modified xsi:type="dcterms:W3CDTF">2024-09-16T05:47:59Z</dcterms:modified>
</cp:coreProperties>
</file>