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0C5BE-A6B7-4974-9C74-2F8955A97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1D06C-4AE0-4A37-BF51-04DF02E5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17C54-AB38-449B-AFB4-3FAFA01C3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7569A-9698-49E1-960B-4F89BBC2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CD66B-38C3-42D2-836B-81C73988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BCA6C-47DB-4938-A4C0-B917DC77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F2FBE-4A50-4CE1-9013-F69E872B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33FC2-AF80-4D4A-A739-6E4FECF8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128AB-B1B8-42AF-A928-2DA2FA8D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FF540-C3AC-454C-87CF-A583EBF8B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867DC-D5F3-4188-9348-A89C8C63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14324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急性肝功能衰竭护理教学查房ppt课件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急性肝功能衰竭患者心理护理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急性肝功能衰竭护理教学查房实践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304" b="2030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根据病因和病情严重程度，急性肝功能衰竭可分为急性肝衰竭（ALF）、亚急性肝衰竭（SALF）和慢加急性肝衰竭（ACLF）。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急性肝功能衰竭是指由多种原因引起的肝脏功能急剧恶化，导致肝脏合成、代谢、解毒和生物转化等功能严重障碍或失代偿的临床综合征。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急性肝功能衰竭的常见病因包括病毒感染（如甲型肝炎病毒、乙型肝炎病毒、丙型肝炎病毒等）、药物或毒物中毒、缺血、缺氧、休克等。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急性肝功能衰竭时，肝脏合成白蛋白和凝血因子的能力下降，同时毒素的清除能力减弱，导致内环境紊乱、出血、感染等并发症。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急性肝功能衰竭的临床表现主要包括黄疸、出血、肝臭、肝肾综合征等，同时可能出现精神症状如烦躁不安、嗜睡、昏迷等。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根据临床表现和实验室检查（如肝功能指标、凝血功能指标等），可以对急性肝功能衰竭进行诊断。同时，需要进行鉴别诊断，排除其他可能导致类似症状的疾病。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了解患者发病过程、既往病史、家族史等。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肝功能、凝血功能、血常规等检查结果分析。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观察患者生命体征、皮肤、巩膜、腹部等情况。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了解患者及家属的心理状况，评估其认知和应对能力。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观察患者的症状、体征及病情变化。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采用自编问卷或常用量表评估患者情况。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与患者及家属进行交流，了解其需求和困惑。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量表评价法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采用相关量表评价患者的认知、心理状况等。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了解患者病情，确定护理问题。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按照护理计划实施护理操作，观察病情变化。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定期评价护理效果，调整护理计划。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急性肝功能衰竭护理措施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https://d.book118.com/545214324341011040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2024-09-01T08:07:44.526</cp:lastPrinted>
  <dcterms:created xsi:type="dcterms:W3CDTF">2024-09-01T00:07:44Z</dcterms:created>
  <dcterms:modified xsi:type="dcterms:W3CDTF">2024-09-01T00:07:46Z</dcterms:modified>
</cp:coreProperties>
</file>