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61D3DB-05BB-4DFE-A33E-536222FC6B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E20D5E-151B-4A6D-894D-6A2A228B48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0DE5DA-E76A-409F-BF81-AE580B91AB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84C97B-906A-4661-9090-C29A9EAE91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059861E-4317-4219-BC32-8B890F9C2E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2B3BD57-BEBD-440D-B719-E77A444215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8D2EB97-D30E-4DEC-97A6-A6DFFBA001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A91527-A08C-442F-83B2-2CC7AC465E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D97346-78CD-4FE7-9CA8-C8E3603819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51B9D3-175D-49DC-BE17-B7EBE9B6A9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6BD2B1-71A8-4A76-AD32-5210B95BCD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5224200314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如何预防关节置换感染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4779214" y="4075345"/>
            <a:ext cx="263357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endParaRPr lang="en-US" sz="2025" b="1">
              <a:solidFill>
                <a:srgbClr val="000000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关节置换感染的危害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关节置换感染的成因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预防关节置换感染的措施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关节置换感染的应对措施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关节置换感染的危害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关节置换感染会导致关节疼痛，影响患者的日常生活和工作。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8333" b="833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活动受限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6667" r="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心理压力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375" r="133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感染可能导致关节僵硬和活动受限，使患者难以进行正常的活动。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感染给患者带来巨大的心理压力，影响其情绪和心理健康。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对患者的影响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关节置换感染需要复杂的诊断和治疗过程，增加了医疗系统的负担。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000" r="150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0708" r="10708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00" r="9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增加治疗难度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感染可能导致多次手术和长期住院，消耗大量的医疗资源。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医疗资源的消耗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感染问题可能导致医疗纠纷，对医患关系造成负面影响。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医疗纠纷的风险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对医疗系统的影响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98" b="269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感染的后果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关节功能丧失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感染如未得到及时治疗，可能导致关节功能永久丧失。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需要长期治疗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感染需要长期治疗和护理，影响患者的生活质量。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可能导致残疾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严重的感染甚至可能导致患者残疾，影响其未来的生活和就业。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关节置换感染的成因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确保手术室环境清洁，定期进行空气消毒，减少手术过程中细菌的传播。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手术室环境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严格遵守无菌操作规程，对手术器械进行严格的消毒，手术人员需穿戴无菌手术衣、手套等。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手术器械和人员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9250" r="1925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尽量缩短手术时间，以减少细菌污染的机会。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手术时间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手术过程中的细菌污染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疼痛管理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有效控制术后疼痛，避免因疼痛引起的免疫力下降，导致感染发生。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伤口清洁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保持伤口清洁干燥，定期更换敷料，避免伤口感染。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抗生素使用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合理使用抗生素，避免滥用抗生素导致耐药菌株的产生。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9750" r="975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术后伤口护理不当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合理放置引流管，避免引流管污染或逆行感染。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术后引流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根据医生指导进行适当的康复训练，避免因不恰当的活动导致感染。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功能锻炼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采取预防措施，如穿弹力袜、使用抗凝药物等，以减少深静脉血栓形成导致的感染。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预防深静脉血栓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术后感染并发症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https://d.book118.com/545224200314011110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2024-09-16T08:19:29.696</cp:lastPrinted>
  <dcterms:created xsi:type="dcterms:W3CDTF">2024-09-16T00:19:29Z</dcterms:created>
  <dcterms:modified xsi:type="dcterms:W3CDTF">2024-09-16T00:19:31Z</dcterms:modified>
</cp:coreProperties>
</file>