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F8254-2D3E-43E1-8D7D-DD3C30116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3604A-C231-4299-86B1-20E7C97D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B09B1-9C88-41E8-AB8B-7016BBEA8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C80FA-6797-4D38-A199-27DBE500D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EC18A9-054C-4A85-9A36-D6047CF19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6EA11-B203-4B71-A0FD-C4CBCD0FE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406D0-032B-4747-9B24-30337DDD2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A8724-9167-4BAC-A07A-BD9198EB4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40A6C-C0F3-47C8-80EA-7118C1371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AF385-1ABC-4774-A449-21E741010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D0976-D943-4883-B0BA-40ED6394C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242410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餐饮业安全生产培训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餐饮业安全生产概述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餐饮业安全生产操作规范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餐饮业安全生产应急处理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餐饮业安全生产培训与教育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餐饮业安全生产案例分析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餐饮业安全生产未来发展与展望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餐饮业安全生产概述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餐饮业安全生产是指在食品生产、加工、储存、运输和销售等环节中，保障人员和财产安全，防止食物中毒、传染病传播等事故发生的措施和行为。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随着人们生活水平的提高，食品安全问题越来越受到关注。餐饮业作为食品的主要供应渠道之一，其安全生产关系到广大消费者的健康和生命安全，也关系到企业的声誉和可持续发展。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餐饮业安全生产的定义与重要性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国家制定了一系列与餐饮业安全生产相关的法律法规，如《中华人民共和国食品安全法》、《中华人民共和国传染病防治法》等，规定了餐饮企业应遵守的安全生产要求和标准。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除了法律法规外，还有一系列与餐饮业安全生产相关的国家和行业标准，如《餐饮服务食品安全操作规范》、《食品生产经营日常监督检查要点表》等，为企业提供了具体的操作指南和评估标准。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餐饮业安全生产法规与标准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882" b="118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49" b="12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60" b="77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餐饮业安全生产管理原则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餐饮业安全生产管理应以预防为主，通过加强食品安全风险评估、控制和预警等措施，降低事故发生的风险。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全程管控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对食品生产、加工、储存、运输和销售等各个环节进行全程管控，确保食品安全和质量。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责任追究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建立健全的食品安全责任追究制度，对违反安全生产规定的企业和个人进行严肃处理，维护市场秩序和社会稳定。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餐饮业安全生产操作规范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食品加工操作规范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总结词：食品加工操作规范是餐饮业安全生产的基础，涉及食材的验收、储存、加工、烹饪等环节。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食材验收：确保食材新鲜、无毒无害，并符合相关食品安全标准。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加工要求：遵循卫生标准，保持操作台清洁，按程序进行食材切割、烹饪等加工。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烹饪规范：根据食材特性选择合适的烹饪方式，控制火候，确保食品熟透。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储存管理：分类存放食材，遵循先入先出原则，定期检查食材保质期。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总结词：正确使用厨房设备是保障餐饮业安全生产的必要条件，需遵循设备操作规程。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设备检查：使用前检查设备是否正常，如有故障立即停用并报修。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操作规程：遵循设备操作说明书，正确使用设备，避免误操作导致安全事故。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维护保养：定期对厨房设备进行保养，确保设备性能良好、安全可靠。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安全警示标识：在设备上设置明显的安全警示标识，提醒员工注意安全。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厨房设备使用规范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总结词：食品储存与运输是餐饮业安全生产的重要环节，需遵循相关规范以保障食品安全。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储存环境：确保食品储存环境清洁、干燥、通风良好，避免食品受潮、霉变等问题。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温度控制：根据食品特性控制储存温度，特别是冷藏和冷冻食品要严格控制温度范围。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食品标识：对储存的食品进行标识，包括名称、生产日期、保质期等信息，便于管理。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运输要求：选择合适的运输工具，保持食品包装完整，避免食品在运输过程中受损或污染。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食品储存与运输规范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食品卫生与清洁规范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总结词：食品卫生与清洁是餐饮业安全生产的核心要求，涉及员工个人卫生、环境卫生等多个方面。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员工个人卫生：员工需保持良好的个人卫生习惯，勤洗手、穿戴整洁的工作服和口罩等。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餐具清洁：对使用的餐具进行彻底清洗和消毒，确保餐具无菌、无毒、无异味。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后厨管理：加强后厨管理，确保后厨布局合理、通风良好、排水通畅，防止交叉污染和异味产生。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环境卫生：定期对厨房、餐厅等场所进行全面清洁和消毒，保持环境整洁卫生。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餐饮业安全生产应急处理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配合相关部门进行调查，查明原因，对中毒人员进行救治，并对事故涉及人员进行隔离观察，防止事态扩大。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当发生食物中毒、食源性疾病等食品安全事故时，应立即停止供餐，封存造成食物中毒或可疑食物，及时报告当地食品药品监督管理部门。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事后整改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针对事故原因进行整改，加强食品安全管理，确保食品安全。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000" r="7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750" r="11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食品安全事故应急处理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立即切断电源，使用灭火器或灭火器材进行灭火，同时启动火灾报警器并通知其他人员。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火灾发生时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安全疏散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迅速组织厨房员工和顾客进行疏散，保持冷静，按照疏散指示撤离到安全区域。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配合消防部门进行火灾调查，查找火灾原因，加强防火措施，确保厨房安全。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厨房火灾应急处理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立即停止使用故障设备，切断电源，联系专业维修人员进行检修。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确保其他设备正常运转，防止因设备故障导致安全事故的发生。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对故障原因进行分析，加强设备维护和保养，提高设备可靠性。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事后总结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厨房设备故障应急处理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https://d.book118.com/545224241000011110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2024-09-15T00:50:37.284</cp:lastPrinted>
  <dcterms:created xsi:type="dcterms:W3CDTF">2024-09-14T16:50:37Z</dcterms:created>
  <dcterms:modified xsi:type="dcterms:W3CDTF">2024-09-14T16:50:39Z</dcterms:modified>
</cp:coreProperties>
</file>