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261CA-1CCE-4051-9096-B5E1E2BA8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9151C-5B62-4980-AE53-3B77E2706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A20D1-53B7-4134-9521-E8CAB84CE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E4D1C-1975-4492-999E-C94CEA5C9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F5DDD8-33C9-4751-A14E-660076D5C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DF1156-6D26-4C73-8E0B-B408956FD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7742E0-1120-4203-B41A-8EE9E2796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71BF9-F844-45E8-A799-B6CA02B9A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D05C3F-DC2C-4DC8-8C43-04A139C05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9262A-46FC-458B-9A45-9EDB47A03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6C84B-1910-40DA-9C8C-E28754D5A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230042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眼外伤患者的心理护理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眼外伤的预防与宣传教育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眼外伤护理查房实践与案例分析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212" b="28212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眼外伤是指外界物体对眼球及其邻近组织的损伤。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根据损伤部位和性质，眼外伤可分为眼球前段伤和眼球后段伤，前者包括角膜和巩膜的损伤，后者包括晶状体和视网膜的损伤等。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眼外伤的定义与分类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如锐器、爆炸、撞击等。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如酸、碱等化学物质溅入眼内。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如昆虫、动物等进入眼内。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眼外伤的常见原因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视力损害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感染与炎症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眼外伤的危害与后果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5731" r="57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眼外伤可能导致视力下降甚至失明。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受伤后眼部疼痛、异物感、流泪等症状。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眼外伤易引发感染和炎症，如角膜炎、结膜炎等。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眼外伤可能导致患者产生焦虑、抑郁等心理问题。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242" r="252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299" r="429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451" r="114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眼外伤急救护理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在发生眼外伤时，应保持冷静，避免过度紧张或恐慌。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用干净的纱布轻轻压迫伤口，以止血和减少感染的风险。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避免直接触碰受伤的眼睛，以免加重伤害或引发感染。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一旦发生眼外伤，应尽快前往医院就诊，接受专业医生的诊断和治疗。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保持镇静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清洁伤口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避免触碰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43" r="1454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定期清洁眼部，避免感染和炎症的发生。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避免长时间用眼，适当休息，减轻眼部疲劳。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避免疲劳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保持均衡的饮食，多吃富含维生素A和C的食物，如胡萝卜、菠菜等。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按照医生的建议定期复查，以便及时发现和处理任何并发症或异常情况。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眼外伤日常护理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遵循医嘱：严格遵循医生的康复计划和建议，按时服药、定期回诊复查。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适度锻炼：在医生的指导下进行适度的眼部锻炼，以促进眼部功能的恢复。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心理调适：眼外伤可能导致视力下降或失明等严重后果，患者容易出现焦虑、抑郁等心理问题。因此，心理调适也是康复护理的重要一环，家属和医护人员应给予患者足够的关心和支持。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E0E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新生活方式：对于因眼外伤而失明或视力受损的患者，需要逐渐适应新的生活方式，学习使用辅助器具和适应技巧，如使用盲杖、学习盲文等。同时，社会和家庭也应该为患者提供更多的支持和帮助，帮助他们更好地融入社会生活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眼外伤康复护理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眼外伤患者的心理护理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https://d.book118.com/545230042302011103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2024-09-13T06:28:11.376</cp:lastPrinted>
  <dcterms:created xsi:type="dcterms:W3CDTF">2024-09-12T22:28:11Z</dcterms:created>
  <dcterms:modified xsi:type="dcterms:W3CDTF">2024-09-12T22:28:13Z</dcterms:modified>
</cp:coreProperties>
</file>