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1B274-75DF-4020-977E-0428C0D7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D0F09-63D2-43BD-85F3-C4648DAB8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3D94-DB86-41CA-AF97-A8F22F27E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9F30A-0011-44F9-A69A-73819AD5A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F5085-B79F-457A-AAFE-5BA94C0C0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BD8B9-48C4-49A0-811A-89D4CD2B0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C2B44-5F5D-4830-B860-469F7B82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D4F5A-7B03-4197-ADD1-2B1E02180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205ED-636B-425D-BB07-3DD9F6CC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802A-AC38-4A02-90E0-437851290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78862-CE24-4D96-B45A-1DE3D9EB2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91" r:id="rId2"/>
    <p:sldLayoutId id="2147484492" r:id="rId3"/>
    <p:sldLayoutId id="2147484493" r:id="rId4"/>
    <p:sldLayoutId id="2147484494" r:id="rId5"/>
    <p:sldLayoutId id="2147484495" r:id="rId6"/>
    <p:sldLayoutId id="2147484496" r:id="rId7"/>
    <p:sldLayoutId id="2147484497" r:id="rId8"/>
    <p:sldLayoutId id="2147484498" r:id="rId9"/>
    <p:sldLayoutId id="2147484499" r:id="rId10"/>
    <p:sldLayoutId id="21474845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302330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英语阅读教学设计方法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英语阅读教学目标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英语阅读教学内容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英语阅读教学过程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英语阅读教学评价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英语阅读教学资源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英语阅读教学目标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提高学生阅读理解能力</a:t>
            </a:r>
            <a:endParaRPr lang="zh-CN" altLang="en-US"/>
          </a:p>
        </p:txBody>
      </p:sp>
      <p:sp>
        <p:nvSpPr>
          <p:cNvPr id="10489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掌握阅读技巧，如略读、扫读、精读等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运用阅读策略，提高阅读速度和阅读效率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识别和推断文本中的隐含信息和深层含义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理解文章主旨和段落大意，把握作者意图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培养学生阅读兴趣和习惯</a:t>
            </a:r>
            <a:endParaRPr lang="zh-CN" altLang="en-US"/>
          </a:p>
        </p:txBody>
      </p:sp>
      <p:sp>
        <p:nvSpPr>
          <p:cNvPr id="10490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拓展阅读视野，增加语言输入和积累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培养自主学习能力，促进终身学习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激发学生阅读兴趣，提高阅读积极性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培养良好的阅读习惯，提高阅读效率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https://d.book118.com/545230233004011113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英语阅读教学设计方法</vt:lpstr>
      <vt:lpstr>目录</vt:lpstr>
      <vt:lpstr>单击添加章节标题</vt:lpstr>
      <vt:lpstr>英语阅读教学目标</vt:lpstr>
      <vt:lpstr>提高学生阅读理解能力</vt:lpstr>
      <vt:lpstr>培养学生阅读兴趣和习惯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2024-09-19T15:36:08.155</cp:lastPrinted>
  <dcterms:created xsi:type="dcterms:W3CDTF">2024-09-19T07:36:08Z</dcterms:created>
  <dcterms:modified xsi:type="dcterms:W3CDTF">2024-09-19T07:36:10Z</dcterms:modified>
</cp:coreProperties>
</file>