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E89C1-30C0-4BE0-8E6D-B097A51D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7FA80-EAE1-48AF-B230-7370CCDD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437B4-27B8-44D7-ACD1-40EEBFC45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4F085-8E39-4917-ADC6-2DA47C2D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A8A1D-59B8-4600-B8D9-208D6D559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79543-ED4B-4589-9E9C-DCD776A8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BEF1B-519F-40D5-9098-780617C4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4868E-C1F0-4FCE-8BB6-2593627C7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1E3B0-E7FE-4FEB-A736-1DC3D4E6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C6962-9585-4350-B785-FE311673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A1A9A-9DB2-415D-94FC-F137F5E2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3030324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Delphi程序设计基础第3章窗体设计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创建和管理窗体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窗体上的控件使用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窗体布局与美化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响应窗体事件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多文档界面（MDI）应用程序设计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窗体设计概述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窗体是用户与应用程序进行交互的主要界面，用于显示数据和接收用户输入。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根据功能和用途，窗体可分为主窗体、子窗体、对话框等。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窗体的作用与分类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窗体设计的基本原则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保持窗体风格、布局和操作的一致性，使用户能够快速熟悉并高效使用。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去除不必要的元素，简化窗体设计，降低用户认知负担。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确保文本、图标等元素清晰易读，提供足够的对比度和色彩搭配。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优化窗体响应速度，减少用户等待时间，提高用户体验。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可读性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Delphi提供丰富的可视化组件和工具，支持拖放式设计和属性编辑，使窗体设计更加直观和高效。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Delphi采用事件驱动编程模型，允许开发者为窗体及其组件定义事件处理程序，实现用户交互和动态效果。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事件驱动编程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Delphi支持Windows、macOS、iOS、Android等多个平台，可实现跨平台的窗体设计和应用程序开发。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多平台支持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Delphi拥有丰富的组件库，包括标准组件、第三方组件和自定义组件，可满足各种复杂的窗体设计需求。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强大的组件库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Delphi中窗体设计的特色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创建和管理窗体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创建新窗体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在Delphi的IDE环境中，可以通过主菜单的"File"选项，选择"New" -&gt; "Form"来创建一个新的窗体。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通过"File"菜单选择"New" -&gt; "Form"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创建新窗体后，可以使用Delphi的窗体设计器进行可视化设计。窗体设计器提供了丰富的控件和工具，方便用户进行拖拽式编程。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使用窗体设计器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在窗体设计器中完成窗体设计后，可以通过"File"菜单选择"Save"或"Save As"来保存窗体。保存时需要指定窗体的文件名和保存位置。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在Delphi的IDE环境中，可以通过"File"菜单选择"Open"来打开一个已保存的窗体文件。打开窗体后，可以在窗体设计器中继续编辑和修改。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保存和打开窗体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打开窗体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保存窗体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窗体属性设置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设置窗体位置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通过窗体的"Left"和"Top"属性可以设置窗体在屏幕上的位置。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设置窗体大小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通过窗体的"Width"和"Height"属性可以设置窗体的宽度和高度。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设置窗体标题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通过窗体的"Caption"属性可以设置窗体的标题栏文字。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设置窗体图标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通过窗体的"Icon"属性可以设置窗体的图标，显示在标题栏左侧。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其他属性设置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除了上述基本属性外，还可以设置窗体的背景色、边框样式、最大化/最小化按钮等属性，以满足不同的设计需求。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窗体上的控件使用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标签控件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用于在窗体上显示文本信息，如标题、说明等。可以设置标签的文本内容、字体、颜色等属性。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文本框控件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用于输入和编辑文本信息。可以设置文本框的文本内容、字体、颜色、滚动条等属性，以及处理文本输入和编辑事件。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标签和文本框控件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按钮控件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用于触发特定的事件或操作。可以设置按钮的文本、图像、背景色等属性，以及处理按钮的单击事件。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图像控件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用于在窗体上显示图像。可以设置图像的源文件路径、大小、位置等属性，以及处理图像的加载和显示事件。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按钮和图像控件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https://d.book118.com/545230303244011100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2024-09-08T19:06:16.219</cp:lastPrinted>
  <dcterms:created xsi:type="dcterms:W3CDTF">2024-09-08T11:06:16Z</dcterms:created>
  <dcterms:modified xsi:type="dcterms:W3CDTF">2024-09-08T11:06:18Z</dcterms:modified>
</cp:coreProperties>
</file>