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B6E45-D0B0-4897-AC48-E93E1002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BD683-7191-404B-97D8-771A4ABD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AFEE4-F929-446C-B79B-728AB2D70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8EBAC-9468-45A7-9F87-A4E8A6A1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4B77A-91D2-46F4-A85E-01EA05053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D994E-9F5B-4576-87DB-6E61AB1F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12036-9D30-4855-B411-76779FE9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CC2AA-8758-48F8-B6A5-AD4E68E5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AA117-F308-4AA7-B07A-F58E63F8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FE0A0-CBBA-4551-BB5D-1888C69C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1B09F-ECD4-4C04-97B3-67F6950C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31021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西充企业网络推广方案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西充企业现状分析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网络推广内容策划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网络推广效果评估与优化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2" b="1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通过网络推广策略，提高西充企业产品或服务的曝光度，从而增加销售量，实现业绩增长。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通过网络推广，使西充企业的品牌在互联网上得到更广泛的传播和认知，提高品牌知名度。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借助网络推广手段，打破地域限制，吸引更多潜在客户，拓展市场份额。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以西充企业的目标客户群体为主要推广对象，包括潜在消费者、合作伙伴等。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8" r="197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根据西充企业的市场布局和战略需求，确定网络推广的区域范围，如全国范围、特定地区等。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推广区域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针对西充企业所处的行业领域进行精准推广，提高在行业内的知名度和影响力。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推广策略与手段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创作高质量的原创内容，如博客文章、视频等，以吸引和留住目标受众，提高转化率。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利用社交媒体平台发布有价值的内容，吸引目标受众关注和互动，提升品牌影响力。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通过优化网站结构和内容，提高西充企业网站在搜索引擎中的排名，增加曝光度。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在各大网络平台上投放广告，提高西充企业品牌曝光度和知名度，吸引潜在客户。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合作伙伴营销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与相关行业的合作伙伴进行联合推广，实现资源共享和互利共赢。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西充企业现状分析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https://d.book118.com/545231021124011121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2024-09-24T09:28:29.905</cp:lastPrinted>
  <dcterms:created xsi:type="dcterms:W3CDTF">2024-09-24T01:28:29Z</dcterms:created>
  <dcterms:modified xsi:type="dcterms:W3CDTF">2024-09-24T01:28:31Z</dcterms:modified>
</cp:coreProperties>
</file>